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theme/themeOverride2.xml" ContentType="application/vnd.openxmlformats-officedocument.themeOverride+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heme/themeOverride3.xml" ContentType="application/vnd.openxmlformats-officedocument.themeOverride+xml"/>
  <Override PartName="/ppt/notesSlides/notesSlide7.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theme/themeOverride4.xml" ContentType="application/vnd.openxmlformats-officedocument.themeOverride+xml"/>
  <Override PartName="/ppt/notesSlides/notesSlide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9.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6" r:id="rId12"/>
    <p:sldId id="265" r:id="rId13"/>
    <p:sldId id="267" r:id="rId14"/>
    <p:sldId id="268" r:id="rId15"/>
    <p:sldId id="269"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6" autoAdjust="0"/>
    <p:restoredTop sz="89722" autoAdjust="0"/>
  </p:normalViewPr>
  <p:slideViewPr>
    <p:cSldViewPr>
      <p:cViewPr>
        <p:scale>
          <a:sx n="80" d="100"/>
          <a:sy n="80" d="100"/>
        </p:scale>
        <p:origin x="528" y="596"/>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1" Type="http://schemas.openxmlformats.org/officeDocument/2006/relationships/image" Target="../media/image5.png"/></Relationships>
</file>

<file path=ppt/diagrams/_rels/data4.xml.rels><?xml version="1.0" encoding="UTF-8" standalone="yes"?>
<Relationships xmlns="http://schemas.openxmlformats.org/package/2006/relationships"><Relationship Id="rId1" Type="http://schemas.openxmlformats.org/officeDocument/2006/relationships/image" Target="../media/image6.png"/></Relationships>
</file>

<file path=ppt/diagrams/_rels/drawing2.xml.rels><?xml version="1.0" encoding="UTF-8" standalone="yes"?>
<Relationships xmlns="http://schemas.openxmlformats.org/package/2006/relationships"><Relationship Id="rId1" Type="http://schemas.openxmlformats.org/officeDocument/2006/relationships/image" Target="../media/image5.png"/></Relationships>
</file>

<file path=ppt/diagrams/_rels/drawing4.xml.rels><?xml version="1.0" encoding="UTF-8" standalone="yes"?>
<Relationships xmlns="http://schemas.openxmlformats.org/package/2006/relationships"><Relationship Id="rId1"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152E81-F3A3-4895-8C28-F603F3CFD8B2}" type="doc">
      <dgm:prSet loTypeId="urn:microsoft.com/office/officeart/2005/8/layout/arrow2" loCatId="process" qsTypeId="urn:microsoft.com/office/officeart/2005/8/quickstyle/simple1" qsCatId="simple" csTypeId="urn:microsoft.com/office/officeart/2005/8/colors/accent3_1" csCatId="accent3" phldr="1"/>
      <dgm:spPr/>
    </dgm:pt>
    <dgm:pt modelId="{FDBCCBC4-604C-4A52-A9C8-1994CCC58AF7}">
      <dgm:prSet phldrT="[Text]"/>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b="1" cap="none" spc="0" dirty="0">
              <a:ln w="0"/>
              <a:solidFill>
                <a:schemeClr val="bg1"/>
              </a:solidFill>
              <a:effectLst>
                <a:outerShdw blurRad="38100" dist="19050" dir="2700000" algn="tl" rotWithShape="0">
                  <a:schemeClr val="dk1">
                    <a:alpha val="40000"/>
                  </a:schemeClr>
                </a:outerShdw>
              </a:effectLst>
            </a:rPr>
            <a:t>7-yr Period of “Great Trouble”</a:t>
          </a:r>
        </a:p>
      </dgm:t>
    </dgm:pt>
    <dgm:pt modelId="{745DE4C5-95FC-4C53-800D-9823E70A1754}" type="parTrans" cxnId="{344E3823-E7C6-4604-B661-DCD3E8C1D1D4}">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w="0"/>
            <a:solidFill>
              <a:schemeClr val="bg1"/>
            </a:solidFill>
            <a:effectLst>
              <a:outerShdw blurRad="38100" dist="19050" dir="2700000" algn="tl" rotWithShape="0">
                <a:schemeClr val="dk1">
                  <a:alpha val="40000"/>
                </a:schemeClr>
              </a:outerShdw>
            </a:effectLst>
          </a:endParaRPr>
        </a:p>
      </dgm:t>
    </dgm:pt>
    <dgm:pt modelId="{6D45CBC0-51B4-4C77-822F-3A274C3B95B7}" type="sibTrans" cxnId="{344E3823-E7C6-4604-B661-DCD3E8C1D1D4}">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w="0"/>
            <a:solidFill>
              <a:schemeClr val="bg1"/>
            </a:solidFill>
            <a:effectLst>
              <a:outerShdw blurRad="38100" dist="19050" dir="2700000" algn="tl" rotWithShape="0">
                <a:schemeClr val="dk1">
                  <a:alpha val="40000"/>
                </a:schemeClr>
              </a:outerShdw>
            </a:effectLst>
          </a:endParaRPr>
        </a:p>
      </dgm:t>
    </dgm:pt>
    <dgm:pt modelId="{09E7597B-7397-443A-9B7D-914A520C4BBD}">
      <dgm:prSet phldrT="[Text]"/>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b="1" cap="none" spc="0" dirty="0">
              <a:ln w="0"/>
              <a:solidFill>
                <a:schemeClr val="bg1"/>
              </a:solidFill>
              <a:effectLst>
                <a:outerShdw blurRad="38100" dist="19050" dir="2700000" algn="tl" rotWithShape="0">
                  <a:schemeClr val="dk1">
                    <a:alpha val="40000"/>
                  </a:schemeClr>
                </a:outerShdw>
              </a:effectLst>
            </a:rPr>
            <a:t>Earth nearly destroyed</a:t>
          </a:r>
        </a:p>
      </dgm:t>
    </dgm:pt>
    <dgm:pt modelId="{39B1C8F6-A702-4FDE-A8BB-209D1709630B}" type="parTrans" cxnId="{2C219704-C943-45C2-88EF-D945FB8A756B}">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w="0"/>
            <a:solidFill>
              <a:schemeClr val="bg1"/>
            </a:solidFill>
            <a:effectLst>
              <a:outerShdw blurRad="38100" dist="19050" dir="2700000" algn="tl" rotWithShape="0">
                <a:schemeClr val="dk1">
                  <a:alpha val="40000"/>
                </a:schemeClr>
              </a:outerShdw>
            </a:effectLst>
          </a:endParaRPr>
        </a:p>
      </dgm:t>
    </dgm:pt>
    <dgm:pt modelId="{EC0A6BE4-1E3C-463E-889B-7D5CCF3A52BE}" type="sibTrans" cxnId="{2C219704-C943-45C2-88EF-D945FB8A756B}">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w="0"/>
            <a:solidFill>
              <a:schemeClr val="bg1"/>
            </a:solidFill>
            <a:effectLst>
              <a:outerShdw blurRad="38100" dist="19050" dir="2700000" algn="tl" rotWithShape="0">
                <a:schemeClr val="dk1">
                  <a:alpha val="40000"/>
                </a:schemeClr>
              </a:outerShdw>
            </a:effectLst>
          </a:endParaRPr>
        </a:p>
      </dgm:t>
    </dgm:pt>
    <dgm:pt modelId="{0192A4DB-9872-4306-B3D9-3ED43F241B0F}">
      <dgm:prSet phldrT="[Text]"/>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b="1" cap="none" spc="0" dirty="0">
              <a:ln w="0"/>
              <a:solidFill>
                <a:schemeClr val="bg1"/>
              </a:solidFill>
              <a:effectLst>
                <a:outerShdw blurRad="38100" dist="19050" dir="2700000" algn="tl" rotWithShape="0">
                  <a:schemeClr val="dk1">
                    <a:alpha val="40000"/>
                  </a:schemeClr>
                </a:outerShdw>
              </a:effectLst>
            </a:rPr>
            <a:t>The “King of Truth” Stops It</a:t>
          </a:r>
        </a:p>
      </dgm:t>
    </dgm:pt>
    <dgm:pt modelId="{E57075DD-AB5A-4893-A6CF-6ACD6B6A098C}" type="parTrans" cxnId="{ACC65104-077B-4A10-8851-E3FFB9F56CBA}">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w="0"/>
            <a:solidFill>
              <a:schemeClr val="bg1"/>
            </a:solidFill>
            <a:effectLst>
              <a:outerShdw blurRad="38100" dist="19050" dir="2700000" algn="tl" rotWithShape="0">
                <a:schemeClr val="dk1">
                  <a:alpha val="40000"/>
                </a:schemeClr>
              </a:outerShdw>
            </a:effectLst>
          </a:endParaRPr>
        </a:p>
      </dgm:t>
    </dgm:pt>
    <dgm:pt modelId="{910E58F2-6060-4ACE-8A11-C7A6FF2A3259}" type="sibTrans" cxnId="{ACC65104-077B-4A10-8851-E3FFB9F56CBA}">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w="0"/>
            <a:solidFill>
              <a:schemeClr val="bg1"/>
            </a:solidFill>
            <a:effectLst>
              <a:outerShdw blurRad="38100" dist="19050" dir="2700000" algn="tl" rotWithShape="0">
                <a:schemeClr val="dk1">
                  <a:alpha val="40000"/>
                </a:schemeClr>
              </a:outerShdw>
            </a:effectLst>
          </a:endParaRPr>
        </a:p>
      </dgm:t>
    </dgm:pt>
    <dgm:pt modelId="{551D487E-12F6-454E-9AD1-C82A5A25694E}">
      <dgm:prSet phldrT="[Text]"/>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b="1" cap="none" spc="0" dirty="0">
              <a:ln w="0"/>
              <a:solidFill>
                <a:schemeClr val="bg1"/>
              </a:solidFill>
              <a:effectLst>
                <a:outerShdw blurRad="38100" dist="19050" dir="2700000" algn="tl" rotWithShape="0">
                  <a:schemeClr val="dk1">
                    <a:alpha val="40000"/>
                  </a:schemeClr>
                </a:outerShdw>
              </a:effectLst>
            </a:rPr>
            <a:t>Peaceful Global Unity</a:t>
          </a:r>
        </a:p>
      </dgm:t>
    </dgm:pt>
    <dgm:pt modelId="{7D8A4802-61B0-417D-847C-B616173E455A}" type="parTrans" cxnId="{21E5D4B2-B68B-40D9-B892-25A58A2BF7C7}">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w="0"/>
            <a:solidFill>
              <a:schemeClr val="bg1"/>
            </a:solidFill>
            <a:effectLst>
              <a:outerShdw blurRad="38100" dist="19050" dir="2700000" algn="tl" rotWithShape="0">
                <a:schemeClr val="dk1">
                  <a:alpha val="40000"/>
                </a:schemeClr>
              </a:outerShdw>
            </a:effectLst>
          </a:endParaRPr>
        </a:p>
      </dgm:t>
    </dgm:pt>
    <dgm:pt modelId="{BCBD8121-D53E-4082-B480-6FA60D6940FF}" type="sibTrans" cxnId="{21E5D4B2-B68B-40D9-B892-25A58A2BF7C7}">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w="0"/>
            <a:solidFill>
              <a:schemeClr val="bg1"/>
            </a:solidFill>
            <a:effectLst>
              <a:outerShdw blurRad="38100" dist="19050" dir="2700000" algn="tl" rotWithShape="0">
                <a:schemeClr val="dk1">
                  <a:alpha val="40000"/>
                </a:schemeClr>
              </a:outerShdw>
            </a:effectLst>
          </a:endParaRPr>
        </a:p>
      </dgm:t>
    </dgm:pt>
    <dgm:pt modelId="{4A08311C-FD28-457B-A186-E230BBEBF61D}" type="pres">
      <dgm:prSet presAssocID="{A5152E81-F3A3-4895-8C28-F603F3CFD8B2}" presName="arrowDiagram" presStyleCnt="0">
        <dgm:presLayoutVars>
          <dgm:chMax val="5"/>
          <dgm:dir/>
          <dgm:resizeHandles val="exact"/>
        </dgm:presLayoutVars>
      </dgm:prSet>
      <dgm:spPr/>
    </dgm:pt>
    <dgm:pt modelId="{0638BB3A-8873-4821-A769-E9F52EC62567}" type="pres">
      <dgm:prSet presAssocID="{A5152E81-F3A3-4895-8C28-F603F3CFD8B2}" presName="arrow" presStyleLbl="bgShp" presStyleIdx="0" presStyleCnt="1"/>
      <dgm:spPr/>
    </dgm:pt>
    <dgm:pt modelId="{46A09107-71CD-4007-A071-8A4FD8EA8D21}" type="pres">
      <dgm:prSet presAssocID="{A5152E81-F3A3-4895-8C28-F603F3CFD8B2}" presName="arrowDiagram4" presStyleCnt="0"/>
      <dgm:spPr/>
    </dgm:pt>
    <dgm:pt modelId="{BA460911-EF58-4A9F-8B08-EADF8F2E8352}" type="pres">
      <dgm:prSet presAssocID="{551D487E-12F6-454E-9AD1-C82A5A25694E}" presName="bullet4a" presStyleLbl="node1" presStyleIdx="0" presStyleCnt="4"/>
      <dgm:spPr/>
    </dgm:pt>
    <dgm:pt modelId="{18F5B601-D090-4B86-AAED-E8B55A501236}" type="pres">
      <dgm:prSet presAssocID="{551D487E-12F6-454E-9AD1-C82A5A25694E}" presName="textBox4a" presStyleLbl="revTx" presStyleIdx="0" presStyleCnt="4">
        <dgm:presLayoutVars>
          <dgm:bulletEnabled val="1"/>
        </dgm:presLayoutVars>
      </dgm:prSet>
      <dgm:spPr/>
    </dgm:pt>
    <dgm:pt modelId="{9919927E-6E96-40C5-AFED-C9836C6269FF}" type="pres">
      <dgm:prSet presAssocID="{FDBCCBC4-604C-4A52-A9C8-1994CCC58AF7}" presName="bullet4b" presStyleLbl="node1" presStyleIdx="1" presStyleCnt="4"/>
      <dgm:spPr/>
    </dgm:pt>
    <dgm:pt modelId="{2C96A568-5250-45D7-B11C-FD7800C03865}" type="pres">
      <dgm:prSet presAssocID="{FDBCCBC4-604C-4A52-A9C8-1994CCC58AF7}" presName="textBox4b" presStyleLbl="revTx" presStyleIdx="1" presStyleCnt="4">
        <dgm:presLayoutVars>
          <dgm:bulletEnabled val="1"/>
        </dgm:presLayoutVars>
      </dgm:prSet>
      <dgm:spPr/>
    </dgm:pt>
    <dgm:pt modelId="{537939BE-8D4F-4CC7-B64C-B62D09F21786}" type="pres">
      <dgm:prSet presAssocID="{09E7597B-7397-443A-9B7D-914A520C4BBD}" presName="bullet4c" presStyleLbl="node1" presStyleIdx="2" presStyleCnt="4"/>
      <dgm:spPr/>
    </dgm:pt>
    <dgm:pt modelId="{7C80B20F-2FB0-46A4-AB30-673DAA831034}" type="pres">
      <dgm:prSet presAssocID="{09E7597B-7397-443A-9B7D-914A520C4BBD}" presName="textBox4c" presStyleLbl="revTx" presStyleIdx="2" presStyleCnt="4">
        <dgm:presLayoutVars>
          <dgm:bulletEnabled val="1"/>
        </dgm:presLayoutVars>
      </dgm:prSet>
      <dgm:spPr/>
    </dgm:pt>
    <dgm:pt modelId="{F5C87D30-7018-412A-B2BB-64E59800E2BE}" type="pres">
      <dgm:prSet presAssocID="{0192A4DB-9872-4306-B3D9-3ED43F241B0F}" presName="bullet4d" presStyleLbl="node1" presStyleIdx="3" presStyleCnt="4"/>
      <dgm:spPr/>
    </dgm:pt>
    <dgm:pt modelId="{1815ED4D-E928-407C-9CEF-2FE6E0FC638E}" type="pres">
      <dgm:prSet presAssocID="{0192A4DB-9872-4306-B3D9-3ED43F241B0F}" presName="textBox4d" presStyleLbl="revTx" presStyleIdx="3" presStyleCnt="4">
        <dgm:presLayoutVars>
          <dgm:bulletEnabled val="1"/>
        </dgm:presLayoutVars>
      </dgm:prSet>
      <dgm:spPr/>
    </dgm:pt>
  </dgm:ptLst>
  <dgm:cxnLst>
    <dgm:cxn modelId="{ACC65104-077B-4A10-8851-E3FFB9F56CBA}" srcId="{A5152E81-F3A3-4895-8C28-F603F3CFD8B2}" destId="{0192A4DB-9872-4306-B3D9-3ED43F241B0F}" srcOrd="3" destOrd="0" parTransId="{E57075DD-AB5A-4893-A6CF-6ACD6B6A098C}" sibTransId="{910E58F2-6060-4ACE-8A11-C7A6FF2A3259}"/>
    <dgm:cxn modelId="{47E5F630-6331-4D96-B4C6-B36A91D1BE2B}" type="presOf" srcId="{FDBCCBC4-604C-4A52-A9C8-1994CCC58AF7}" destId="{2C96A568-5250-45D7-B11C-FD7800C03865}" srcOrd="0" destOrd="0" presId="urn:microsoft.com/office/officeart/2005/8/layout/arrow2"/>
    <dgm:cxn modelId="{1DE349E1-D206-4554-9661-73898EEEC387}" type="presOf" srcId="{09E7597B-7397-443A-9B7D-914A520C4BBD}" destId="{7C80B20F-2FB0-46A4-AB30-673DAA831034}" srcOrd="0" destOrd="0" presId="urn:microsoft.com/office/officeart/2005/8/layout/arrow2"/>
    <dgm:cxn modelId="{1CFC307E-C1D7-4673-A067-5C172E91328C}" type="presOf" srcId="{551D487E-12F6-454E-9AD1-C82A5A25694E}" destId="{18F5B601-D090-4B86-AAED-E8B55A501236}" srcOrd="0" destOrd="0" presId="urn:microsoft.com/office/officeart/2005/8/layout/arrow2"/>
    <dgm:cxn modelId="{487B11F0-B4C8-407F-8BF1-D2FFC67DCE04}" type="presOf" srcId="{A5152E81-F3A3-4895-8C28-F603F3CFD8B2}" destId="{4A08311C-FD28-457B-A186-E230BBEBF61D}" srcOrd="0" destOrd="0" presId="urn:microsoft.com/office/officeart/2005/8/layout/arrow2"/>
    <dgm:cxn modelId="{344E3823-E7C6-4604-B661-DCD3E8C1D1D4}" srcId="{A5152E81-F3A3-4895-8C28-F603F3CFD8B2}" destId="{FDBCCBC4-604C-4A52-A9C8-1994CCC58AF7}" srcOrd="1" destOrd="0" parTransId="{745DE4C5-95FC-4C53-800D-9823E70A1754}" sibTransId="{6D45CBC0-51B4-4C77-822F-3A274C3B95B7}"/>
    <dgm:cxn modelId="{2C219704-C943-45C2-88EF-D945FB8A756B}" srcId="{A5152E81-F3A3-4895-8C28-F603F3CFD8B2}" destId="{09E7597B-7397-443A-9B7D-914A520C4BBD}" srcOrd="2" destOrd="0" parTransId="{39B1C8F6-A702-4FDE-A8BB-209D1709630B}" sibTransId="{EC0A6BE4-1E3C-463E-889B-7D5CCF3A52BE}"/>
    <dgm:cxn modelId="{5C7F4333-B00B-4F58-8EFB-B9540C560425}" type="presOf" srcId="{0192A4DB-9872-4306-B3D9-3ED43F241B0F}" destId="{1815ED4D-E928-407C-9CEF-2FE6E0FC638E}" srcOrd="0" destOrd="0" presId="urn:microsoft.com/office/officeart/2005/8/layout/arrow2"/>
    <dgm:cxn modelId="{21E5D4B2-B68B-40D9-B892-25A58A2BF7C7}" srcId="{A5152E81-F3A3-4895-8C28-F603F3CFD8B2}" destId="{551D487E-12F6-454E-9AD1-C82A5A25694E}" srcOrd="0" destOrd="0" parTransId="{7D8A4802-61B0-417D-847C-B616173E455A}" sibTransId="{BCBD8121-D53E-4082-B480-6FA60D6940FF}"/>
    <dgm:cxn modelId="{A056AFC5-FAD2-4D50-89FE-6567A9F0C464}" type="presParOf" srcId="{4A08311C-FD28-457B-A186-E230BBEBF61D}" destId="{0638BB3A-8873-4821-A769-E9F52EC62567}" srcOrd="0" destOrd="0" presId="urn:microsoft.com/office/officeart/2005/8/layout/arrow2"/>
    <dgm:cxn modelId="{2B7820D2-EAF2-4571-A026-05A2F01BD85C}" type="presParOf" srcId="{4A08311C-FD28-457B-A186-E230BBEBF61D}" destId="{46A09107-71CD-4007-A071-8A4FD8EA8D21}" srcOrd="1" destOrd="0" presId="urn:microsoft.com/office/officeart/2005/8/layout/arrow2"/>
    <dgm:cxn modelId="{3F7CBD94-0433-4BFD-A8AE-1AFB13584237}" type="presParOf" srcId="{46A09107-71CD-4007-A071-8A4FD8EA8D21}" destId="{BA460911-EF58-4A9F-8B08-EADF8F2E8352}" srcOrd="0" destOrd="0" presId="urn:microsoft.com/office/officeart/2005/8/layout/arrow2"/>
    <dgm:cxn modelId="{CD68E10B-8C7E-4B8C-A482-85E78E1A28C5}" type="presParOf" srcId="{46A09107-71CD-4007-A071-8A4FD8EA8D21}" destId="{18F5B601-D090-4B86-AAED-E8B55A501236}" srcOrd="1" destOrd="0" presId="urn:microsoft.com/office/officeart/2005/8/layout/arrow2"/>
    <dgm:cxn modelId="{24EE5F29-45DD-4BB1-9F32-5A4557D7782E}" type="presParOf" srcId="{46A09107-71CD-4007-A071-8A4FD8EA8D21}" destId="{9919927E-6E96-40C5-AFED-C9836C6269FF}" srcOrd="2" destOrd="0" presId="urn:microsoft.com/office/officeart/2005/8/layout/arrow2"/>
    <dgm:cxn modelId="{C80647BA-5AA8-418C-B048-A0F5292B242A}" type="presParOf" srcId="{46A09107-71CD-4007-A071-8A4FD8EA8D21}" destId="{2C96A568-5250-45D7-B11C-FD7800C03865}" srcOrd="3" destOrd="0" presId="urn:microsoft.com/office/officeart/2005/8/layout/arrow2"/>
    <dgm:cxn modelId="{F8E07FAB-9BE4-4CF6-985A-44C505088D15}" type="presParOf" srcId="{46A09107-71CD-4007-A071-8A4FD8EA8D21}" destId="{537939BE-8D4F-4CC7-B64C-B62D09F21786}" srcOrd="4" destOrd="0" presId="urn:microsoft.com/office/officeart/2005/8/layout/arrow2"/>
    <dgm:cxn modelId="{8B966D12-4B17-4FBA-B1E1-6CBBB6EB5B78}" type="presParOf" srcId="{46A09107-71CD-4007-A071-8A4FD8EA8D21}" destId="{7C80B20F-2FB0-46A4-AB30-673DAA831034}" srcOrd="5" destOrd="0" presId="urn:microsoft.com/office/officeart/2005/8/layout/arrow2"/>
    <dgm:cxn modelId="{A74A24F3-C71A-4924-87D5-17BF268B71F0}" type="presParOf" srcId="{46A09107-71CD-4007-A071-8A4FD8EA8D21}" destId="{F5C87D30-7018-412A-B2BB-64E59800E2BE}" srcOrd="6" destOrd="0" presId="urn:microsoft.com/office/officeart/2005/8/layout/arrow2"/>
    <dgm:cxn modelId="{373CF9E3-CC53-45C1-8926-24D55B92B6CD}" type="presParOf" srcId="{46A09107-71CD-4007-A071-8A4FD8EA8D21}" destId="{1815ED4D-E928-407C-9CEF-2FE6E0FC638E}" srcOrd="7" destOrd="0" presId="urn:microsoft.com/office/officeart/2005/8/layout/arrow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48E7A32-E0FE-4C20-8FAB-9FD579044691}"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US"/>
        </a:p>
      </dgm:t>
    </dgm:pt>
    <dgm:pt modelId="{EDC901B9-6ED6-47F9-8A5F-098D0E9A1E81}">
      <dgm:prSet phldrT="[Text]"/>
      <dgm:spPr>
        <a:blipFill rotWithShape="0">
          <a:blip xmlns:r="http://schemas.openxmlformats.org/officeDocument/2006/relationships" r:embed="rId1">
            <a:duotone>
              <a:schemeClr val="accent1">
                <a:shade val="45000"/>
                <a:satMod val="135000"/>
              </a:schemeClr>
              <a:prstClr val="white"/>
            </a:duotone>
          </a:blip>
          <a:stretch>
            <a:fillRect/>
          </a:stretch>
        </a:blipFill>
      </dgm:spPr>
      <dgm:t>
        <a:bodyPr/>
        <a:lstStyle/>
        <a:p>
          <a:r>
            <a:rPr lang="en-US" b="1" cap="none" spc="0" dirty="0">
              <a:ln w="22225">
                <a:solidFill>
                  <a:schemeClr val="accent2"/>
                </a:solidFill>
                <a:prstDash val="solid"/>
              </a:ln>
              <a:solidFill>
                <a:schemeClr val="accent2">
                  <a:lumMod val="40000"/>
                  <a:lumOff val="60000"/>
                </a:schemeClr>
              </a:solidFill>
              <a:effectLst/>
            </a:rPr>
            <a:t>“War Goes Viral”</a:t>
          </a:r>
        </a:p>
      </dgm:t>
    </dgm:pt>
    <dgm:pt modelId="{D96AEB90-ABB3-4921-963A-17AD258A0087}" type="parTrans" cxnId="{6CD850B7-3D6A-490B-9D51-4C57F4091CF8}">
      <dgm:prSet/>
      <dgm:spPr/>
      <dgm:t>
        <a:bodyPr/>
        <a:lstStyle/>
        <a:p>
          <a:endParaRPr lang="en-US"/>
        </a:p>
      </dgm:t>
    </dgm:pt>
    <dgm:pt modelId="{AE524FD5-A994-40AC-B8CE-EF402E36DF28}" type="sibTrans" cxnId="{6CD850B7-3D6A-490B-9D51-4C57F4091CF8}">
      <dgm:prSet/>
      <dgm:spPr/>
      <dgm:t>
        <a:bodyPr/>
        <a:lstStyle/>
        <a:p>
          <a:endParaRPr lang="en-US"/>
        </a:p>
      </dgm:t>
    </dgm:pt>
    <dgm:pt modelId="{FC242F9A-6324-4CCB-909A-4AE4B17ECA67}">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In this conflict, reality itself is up for grabs</a:t>
          </a:r>
        </a:p>
      </dgm:t>
    </dgm:pt>
    <dgm:pt modelId="{132227B8-A2AF-46F2-9EB4-154D838E11BE}" type="parTrans" cxnId="{A80F78EC-E0BE-4369-B99B-8B3060A8F653}">
      <dgm:prSet/>
      <dgm:spPr/>
      <dgm:t>
        <a:bodyPr/>
        <a:lstStyle/>
        <a:p>
          <a:endParaRPr lang="en-US"/>
        </a:p>
      </dgm:t>
    </dgm:pt>
    <dgm:pt modelId="{0849D82F-7D47-4B17-B765-55BFC830C57D}" type="sibTrans" cxnId="{A80F78EC-E0BE-4369-B99B-8B3060A8F653}">
      <dgm:prSet/>
      <dgm:spPr/>
      <dgm:t>
        <a:bodyPr/>
        <a:lstStyle/>
        <a:p>
          <a:endParaRPr lang="en-US"/>
        </a:p>
      </dgm:t>
    </dgm:pt>
    <dgm:pt modelId="{7E55B473-3310-44C4-8336-A9EBEF712457}">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Today, netwar is a daily reality</a:t>
          </a:r>
        </a:p>
      </dgm:t>
    </dgm:pt>
    <dgm:pt modelId="{FA205426-DBE7-4E6F-83E0-86F8D7AEC419}" type="parTrans" cxnId="{D08B77D9-575F-494E-BE72-4EBC5249146C}">
      <dgm:prSet/>
      <dgm:spPr/>
      <dgm:t>
        <a:bodyPr/>
        <a:lstStyle/>
        <a:p>
          <a:endParaRPr lang="en-US"/>
        </a:p>
      </dgm:t>
    </dgm:pt>
    <dgm:pt modelId="{D83943B6-21FB-40B1-9F7B-A4870584A8BC}" type="sibTrans" cxnId="{D08B77D9-575F-494E-BE72-4EBC5249146C}">
      <dgm:prSet/>
      <dgm:spPr/>
      <dgm:t>
        <a:bodyPr/>
        <a:lstStyle/>
        <a:p>
          <a:endParaRPr lang="en-US"/>
        </a:p>
      </dgm:t>
    </dgm:pt>
    <dgm:pt modelId="{7D96B6CC-ECCA-4BC5-ADF7-401EEA13CA28}">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A disbelieving, fragile, unconscious audience is much easier to manipulate</a:t>
          </a:r>
        </a:p>
      </dgm:t>
    </dgm:pt>
    <dgm:pt modelId="{CF0B043F-D1FA-4054-B7A8-9768765E6560}" type="parTrans" cxnId="{870A8B89-B115-4C02-82E1-7D2A8295D514}">
      <dgm:prSet/>
      <dgm:spPr/>
      <dgm:t>
        <a:bodyPr/>
        <a:lstStyle/>
        <a:p>
          <a:endParaRPr lang="en-US"/>
        </a:p>
      </dgm:t>
    </dgm:pt>
    <dgm:pt modelId="{23F84BA7-B275-4F11-B13D-B96D7B195846}" type="sibTrans" cxnId="{870A8B89-B115-4C02-82E1-7D2A8295D514}">
      <dgm:prSet/>
      <dgm:spPr/>
      <dgm:t>
        <a:bodyPr/>
        <a:lstStyle/>
        <a:p>
          <a:endParaRPr lang="en-US"/>
        </a:p>
      </dgm:t>
    </dgm:pt>
    <dgm:pt modelId="{B528F3E4-35CB-42DE-9DE0-A4900D5D37B5}">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A dark future: a world without facts…will be a more dangerous one</a:t>
          </a:r>
        </a:p>
      </dgm:t>
    </dgm:pt>
    <dgm:pt modelId="{835F8F31-E7B0-4723-86BD-989BAD15CA2C}" type="parTrans" cxnId="{0701CBDD-2D84-4A54-8756-5D3FE869C0E0}">
      <dgm:prSet/>
      <dgm:spPr/>
      <dgm:t>
        <a:bodyPr/>
        <a:lstStyle/>
        <a:p>
          <a:endParaRPr lang="en-US"/>
        </a:p>
      </dgm:t>
    </dgm:pt>
    <dgm:pt modelId="{E9F0D2B9-105D-4C7F-8AA9-B862BDD108DF}" type="sibTrans" cxnId="{0701CBDD-2D84-4A54-8756-5D3FE869C0E0}">
      <dgm:prSet/>
      <dgm:spPr/>
      <dgm:t>
        <a:bodyPr/>
        <a:lstStyle/>
        <a:p>
          <a:endParaRPr lang="en-US"/>
        </a:p>
      </dgm:t>
    </dgm:pt>
    <dgm:pt modelId="{D37310EC-9987-4EF9-B2DF-799A0754153B}">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A perpetual state of mistrust…increases the likelihood of conflict</a:t>
          </a:r>
        </a:p>
      </dgm:t>
    </dgm:pt>
    <dgm:pt modelId="{555DD8C7-C499-48D5-85C1-C400EF4B8297}" type="parTrans" cxnId="{C5FAF1C3-5774-4DC6-942A-7B9B3EB4657F}">
      <dgm:prSet/>
      <dgm:spPr/>
      <dgm:t>
        <a:bodyPr/>
        <a:lstStyle/>
        <a:p>
          <a:endParaRPr lang="en-US"/>
        </a:p>
      </dgm:t>
    </dgm:pt>
    <dgm:pt modelId="{2925CE31-C4DC-4C60-92A2-F71062B3E5DE}" type="sibTrans" cxnId="{C5FAF1C3-5774-4DC6-942A-7B9B3EB4657F}">
      <dgm:prSet/>
      <dgm:spPr/>
      <dgm:t>
        <a:bodyPr/>
        <a:lstStyle/>
        <a:p>
          <a:endParaRPr lang="en-US"/>
        </a:p>
      </dgm:t>
    </dgm:pt>
    <dgm:pt modelId="{FF5BCB95-BF1E-4623-BBDD-ABE02E7E0700}" type="pres">
      <dgm:prSet presAssocID="{E48E7A32-E0FE-4C20-8FAB-9FD579044691}" presName="theList" presStyleCnt="0">
        <dgm:presLayoutVars>
          <dgm:dir/>
          <dgm:animLvl val="lvl"/>
          <dgm:resizeHandles val="exact"/>
        </dgm:presLayoutVars>
      </dgm:prSet>
      <dgm:spPr/>
    </dgm:pt>
    <dgm:pt modelId="{6A806105-BAA2-4AA0-B5E4-32F2B413EA5B}" type="pres">
      <dgm:prSet presAssocID="{EDC901B9-6ED6-47F9-8A5F-098D0E9A1E81}" presName="compNode" presStyleCnt="0"/>
      <dgm:spPr/>
    </dgm:pt>
    <dgm:pt modelId="{9B75FAE2-9E24-4FB5-8975-5C7499E4B655}" type="pres">
      <dgm:prSet presAssocID="{EDC901B9-6ED6-47F9-8A5F-098D0E9A1E81}" presName="aNode" presStyleLbl="bgShp" presStyleIdx="0" presStyleCnt="1"/>
      <dgm:spPr/>
    </dgm:pt>
    <dgm:pt modelId="{E84488A3-3AE3-4194-BA45-2DA4134DBEB0}" type="pres">
      <dgm:prSet presAssocID="{EDC901B9-6ED6-47F9-8A5F-098D0E9A1E81}" presName="textNode" presStyleLbl="bgShp" presStyleIdx="0" presStyleCnt="1"/>
      <dgm:spPr/>
    </dgm:pt>
    <dgm:pt modelId="{8A0AEF6E-2318-4735-ADE1-3D15D2EC3212}" type="pres">
      <dgm:prSet presAssocID="{EDC901B9-6ED6-47F9-8A5F-098D0E9A1E81}" presName="compChildNode" presStyleCnt="0"/>
      <dgm:spPr/>
    </dgm:pt>
    <dgm:pt modelId="{5E9E0E55-9ED4-4A66-95BC-D70DF253160E}" type="pres">
      <dgm:prSet presAssocID="{EDC901B9-6ED6-47F9-8A5F-098D0E9A1E81}" presName="theInnerList" presStyleCnt="0"/>
      <dgm:spPr/>
    </dgm:pt>
    <dgm:pt modelId="{06D17374-918B-474F-B9FC-860BE0D70AE2}" type="pres">
      <dgm:prSet presAssocID="{FC242F9A-6324-4CCB-909A-4AE4B17ECA67}" presName="childNode" presStyleLbl="node1" presStyleIdx="0" presStyleCnt="5" custLinFactY="-43659" custLinFactNeighborX="387" custLinFactNeighborY="-100000">
        <dgm:presLayoutVars>
          <dgm:bulletEnabled val="1"/>
        </dgm:presLayoutVars>
      </dgm:prSet>
      <dgm:spPr/>
    </dgm:pt>
    <dgm:pt modelId="{78AA13FD-AC3C-42E7-A2EA-B1B224411D9D}" type="pres">
      <dgm:prSet presAssocID="{FC242F9A-6324-4CCB-909A-4AE4B17ECA67}" presName="aSpace2" presStyleCnt="0"/>
      <dgm:spPr/>
    </dgm:pt>
    <dgm:pt modelId="{F8C37445-1FA9-4B70-8D29-E13A6FDBCB8D}" type="pres">
      <dgm:prSet presAssocID="{7E55B473-3310-44C4-8336-A9EBEF712457}" presName="childNode" presStyleLbl="node1" presStyleIdx="1" presStyleCnt="5" custLinFactY="-43741" custLinFactNeighborX="387" custLinFactNeighborY="-100000">
        <dgm:presLayoutVars>
          <dgm:bulletEnabled val="1"/>
        </dgm:presLayoutVars>
      </dgm:prSet>
      <dgm:spPr/>
    </dgm:pt>
    <dgm:pt modelId="{66728E22-BF7B-4D2F-B311-53AB17260B33}" type="pres">
      <dgm:prSet presAssocID="{7E55B473-3310-44C4-8336-A9EBEF712457}" presName="aSpace2" presStyleCnt="0"/>
      <dgm:spPr/>
    </dgm:pt>
    <dgm:pt modelId="{3F05D39B-B6A7-404C-B16A-61A28D64E0AE}" type="pres">
      <dgm:prSet presAssocID="{7D96B6CC-ECCA-4BC5-ADF7-401EEA13CA28}" presName="childNode" presStyleLbl="node1" presStyleIdx="2" presStyleCnt="5" custScaleY="132783" custLinFactY="-39409" custLinFactNeighborX="387" custLinFactNeighborY="-100000">
        <dgm:presLayoutVars>
          <dgm:bulletEnabled val="1"/>
        </dgm:presLayoutVars>
      </dgm:prSet>
      <dgm:spPr/>
    </dgm:pt>
    <dgm:pt modelId="{21DF7E9F-CB40-4CB2-954E-07CB164C32DB}" type="pres">
      <dgm:prSet presAssocID="{7D96B6CC-ECCA-4BC5-ADF7-401EEA13CA28}" presName="aSpace2" presStyleCnt="0"/>
      <dgm:spPr/>
    </dgm:pt>
    <dgm:pt modelId="{E9DE3AF8-041D-4D4E-AD58-EF39F97CB288}" type="pres">
      <dgm:prSet presAssocID="{B528F3E4-35CB-42DE-9DE0-A4900D5D37B5}" presName="childNode" presStyleLbl="node1" presStyleIdx="3" presStyleCnt="5" custScaleY="133690" custLinFactY="-37290" custLinFactNeighborX="387" custLinFactNeighborY="-100000">
        <dgm:presLayoutVars>
          <dgm:bulletEnabled val="1"/>
        </dgm:presLayoutVars>
      </dgm:prSet>
      <dgm:spPr/>
    </dgm:pt>
    <dgm:pt modelId="{073F3058-1874-4858-9A0F-CE89F82B50AE}" type="pres">
      <dgm:prSet presAssocID="{B528F3E4-35CB-42DE-9DE0-A4900D5D37B5}" presName="aSpace2" presStyleCnt="0"/>
      <dgm:spPr/>
    </dgm:pt>
    <dgm:pt modelId="{B39D641A-2029-472F-A712-05E61316FD8B}" type="pres">
      <dgm:prSet presAssocID="{D37310EC-9987-4EF9-B2DF-799A0754153B}" presName="childNode" presStyleLbl="node1" presStyleIdx="4" presStyleCnt="5" custScaleY="130101" custLinFactY="-36535" custLinFactNeighborX="387" custLinFactNeighborY="-100000">
        <dgm:presLayoutVars>
          <dgm:bulletEnabled val="1"/>
        </dgm:presLayoutVars>
      </dgm:prSet>
      <dgm:spPr/>
    </dgm:pt>
  </dgm:ptLst>
  <dgm:cxnLst>
    <dgm:cxn modelId="{0701CBDD-2D84-4A54-8756-5D3FE869C0E0}" srcId="{EDC901B9-6ED6-47F9-8A5F-098D0E9A1E81}" destId="{B528F3E4-35CB-42DE-9DE0-A4900D5D37B5}" srcOrd="3" destOrd="0" parTransId="{835F8F31-E7B0-4723-86BD-989BAD15CA2C}" sibTransId="{E9F0D2B9-105D-4C7F-8AA9-B862BDD108DF}"/>
    <dgm:cxn modelId="{A80F78EC-E0BE-4369-B99B-8B3060A8F653}" srcId="{EDC901B9-6ED6-47F9-8A5F-098D0E9A1E81}" destId="{FC242F9A-6324-4CCB-909A-4AE4B17ECA67}" srcOrd="0" destOrd="0" parTransId="{132227B8-A2AF-46F2-9EB4-154D838E11BE}" sibTransId="{0849D82F-7D47-4B17-B765-55BFC830C57D}"/>
    <dgm:cxn modelId="{C5FAF1C3-5774-4DC6-942A-7B9B3EB4657F}" srcId="{EDC901B9-6ED6-47F9-8A5F-098D0E9A1E81}" destId="{D37310EC-9987-4EF9-B2DF-799A0754153B}" srcOrd="4" destOrd="0" parTransId="{555DD8C7-C499-48D5-85C1-C400EF4B8297}" sibTransId="{2925CE31-C4DC-4C60-92A2-F71062B3E5DE}"/>
    <dgm:cxn modelId="{35B475F4-637A-4D59-B3A6-040C17BA7368}" type="presOf" srcId="{FC242F9A-6324-4CCB-909A-4AE4B17ECA67}" destId="{06D17374-918B-474F-B9FC-860BE0D70AE2}" srcOrd="0" destOrd="0" presId="urn:microsoft.com/office/officeart/2005/8/layout/lProcess2"/>
    <dgm:cxn modelId="{55BE84B7-3BB1-4EA3-85B6-0E68DDC53E9C}" type="presOf" srcId="{E48E7A32-E0FE-4C20-8FAB-9FD579044691}" destId="{FF5BCB95-BF1E-4623-BBDD-ABE02E7E0700}" srcOrd="0" destOrd="0" presId="urn:microsoft.com/office/officeart/2005/8/layout/lProcess2"/>
    <dgm:cxn modelId="{870A8B89-B115-4C02-82E1-7D2A8295D514}" srcId="{EDC901B9-6ED6-47F9-8A5F-098D0E9A1E81}" destId="{7D96B6CC-ECCA-4BC5-ADF7-401EEA13CA28}" srcOrd="2" destOrd="0" parTransId="{CF0B043F-D1FA-4054-B7A8-9768765E6560}" sibTransId="{23F84BA7-B275-4F11-B13D-B96D7B195846}"/>
    <dgm:cxn modelId="{E98ABD1F-24F1-4ED1-B9D2-1E7CE6281982}" type="presOf" srcId="{EDC901B9-6ED6-47F9-8A5F-098D0E9A1E81}" destId="{9B75FAE2-9E24-4FB5-8975-5C7499E4B655}" srcOrd="0" destOrd="0" presId="urn:microsoft.com/office/officeart/2005/8/layout/lProcess2"/>
    <dgm:cxn modelId="{FA495F1C-BEB9-43E2-8588-833A4CE6703F}" type="presOf" srcId="{D37310EC-9987-4EF9-B2DF-799A0754153B}" destId="{B39D641A-2029-472F-A712-05E61316FD8B}" srcOrd="0" destOrd="0" presId="urn:microsoft.com/office/officeart/2005/8/layout/lProcess2"/>
    <dgm:cxn modelId="{D08B77D9-575F-494E-BE72-4EBC5249146C}" srcId="{EDC901B9-6ED6-47F9-8A5F-098D0E9A1E81}" destId="{7E55B473-3310-44C4-8336-A9EBEF712457}" srcOrd="1" destOrd="0" parTransId="{FA205426-DBE7-4E6F-83E0-86F8D7AEC419}" sibTransId="{D83943B6-21FB-40B1-9F7B-A4870584A8BC}"/>
    <dgm:cxn modelId="{6CC79E3E-D952-450C-9920-91E8CED4439A}" type="presOf" srcId="{7E55B473-3310-44C4-8336-A9EBEF712457}" destId="{F8C37445-1FA9-4B70-8D29-E13A6FDBCB8D}" srcOrd="0" destOrd="0" presId="urn:microsoft.com/office/officeart/2005/8/layout/lProcess2"/>
    <dgm:cxn modelId="{5EACD0EA-96E4-4DE9-8497-3C1B62A1A503}" type="presOf" srcId="{7D96B6CC-ECCA-4BC5-ADF7-401EEA13CA28}" destId="{3F05D39B-B6A7-404C-B16A-61A28D64E0AE}" srcOrd="0" destOrd="0" presId="urn:microsoft.com/office/officeart/2005/8/layout/lProcess2"/>
    <dgm:cxn modelId="{EBB4D271-5517-4B33-BBE7-2C21C5259B44}" type="presOf" srcId="{EDC901B9-6ED6-47F9-8A5F-098D0E9A1E81}" destId="{E84488A3-3AE3-4194-BA45-2DA4134DBEB0}" srcOrd="1" destOrd="0" presId="urn:microsoft.com/office/officeart/2005/8/layout/lProcess2"/>
    <dgm:cxn modelId="{6CD850B7-3D6A-490B-9D51-4C57F4091CF8}" srcId="{E48E7A32-E0FE-4C20-8FAB-9FD579044691}" destId="{EDC901B9-6ED6-47F9-8A5F-098D0E9A1E81}" srcOrd="0" destOrd="0" parTransId="{D96AEB90-ABB3-4921-963A-17AD258A0087}" sibTransId="{AE524FD5-A994-40AC-B8CE-EF402E36DF28}"/>
    <dgm:cxn modelId="{C258D4CA-B75C-4235-AE64-F7B4EB83E8B4}" type="presOf" srcId="{B528F3E4-35CB-42DE-9DE0-A4900D5D37B5}" destId="{E9DE3AF8-041D-4D4E-AD58-EF39F97CB288}" srcOrd="0" destOrd="0" presId="urn:microsoft.com/office/officeart/2005/8/layout/lProcess2"/>
    <dgm:cxn modelId="{B8CEC6C6-1070-4712-9CFA-FDC9EC959D23}" type="presParOf" srcId="{FF5BCB95-BF1E-4623-BBDD-ABE02E7E0700}" destId="{6A806105-BAA2-4AA0-B5E4-32F2B413EA5B}" srcOrd="0" destOrd="0" presId="urn:microsoft.com/office/officeart/2005/8/layout/lProcess2"/>
    <dgm:cxn modelId="{452FC428-5170-49F9-B503-094839B604C3}" type="presParOf" srcId="{6A806105-BAA2-4AA0-B5E4-32F2B413EA5B}" destId="{9B75FAE2-9E24-4FB5-8975-5C7499E4B655}" srcOrd="0" destOrd="0" presId="urn:microsoft.com/office/officeart/2005/8/layout/lProcess2"/>
    <dgm:cxn modelId="{80B7895E-C1F9-4180-B80F-B835AD198371}" type="presParOf" srcId="{6A806105-BAA2-4AA0-B5E4-32F2B413EA5B}" destId="{E84488A3-3AE3-4194-BA45-2DA4134DBEB0}" srcOrd="1" destOrd="0" presId="urn:microsoft.com/office/officeart/2005/8/layout/lProcess2"/>
    <dgm:cxn modelId="{250F401E-E32D-4663-9544-CBDB55291E9F}" type="presParOf" srcId="{6A806105-BAA2-4AA0-B5E4-32F2B413EA5B}" destId="{8A0AEF6E-2318-4735-ADE1-3D15D2EC3212}" srcOrd="2" destOrd="0" presId="urn:microsoft.com/office/officeart/2005/8/layout/lProcess2"/>
    <dgm:cxn modelId="{653B4B0D-7BF8-4ECA-AC3B-8A90043B414E}" type="presParOf" srcId="{8A0AEF6E-2318-4735-ADE1-3D15D2EC3212}" destId="{5E9E0E55-9ED4-4A66-95BC-D70DF253160E}" srcOrd="0" destOrd="0" presId="urn:microsoft.com/office/officeart/2005/8/layout/lProcess2"/>
    <dgm:cxn modelId="{42781553-29FD-4D75-9352-6D7237810906}" type="presParOf" srcId="{5E9E0E55-9ED4-4A66-95BC-D70DF253160E}" destId="{06D17374-918B-474F-B9FC-860BE0D70AE2}" srcOrd="0" destOrd="0" presId="urn:microsoft.com/office/officeart/2005/8/layout/lProcess2"/>
    <dgm:cxn modelId="{2DC4E32F-82A0-446D-B124-1DC094343EC8}" type="presParOf" srcId="{5E9E0E55-9ED4-4A66-95BC-D70DF253160E}" destId="{78AA13FD-AC3C-42E7-A2EA-B1B224411D9D}" srcOrd="1" destOrd="0" presId="urn:microsoft.com/office/officeart/2005/8/layout/lProcess2"/>
    <dgm:cxn modelId="{4E5F168B-C25B-4FCB-8DEA-3050F63F5073}" type="presParOf" srcId="{5E9E0E55-9ED4-4A66-95BC-D70DF253160E}" destId="{F8C37445-1FA9-4B70-8D29-E13A6FDBCB8D}" srcOrd="2" destOrd="0" presId="urn:microsoft.com/office/officeart/2005/8/layout/lProcess2"/>
    <dgm:cxn modelId="{28CC7FBD-9131-4F19-8D77-04BB9CD2F9A7}" type="presParOf" srcId="{5E9E0E55-9ED4-4A66-95BC-D70DF253160E}" destId="{66728E22-BF7B-4D2F-B311-53AB17260B33}" srcOrd="3" destOrd="0" presId="urn:microsoft.com/office/officeart/2005/8/layout/lProcess2"/>
    <dgm:cxn modelId="{CD2BE15E-A213-409B-99DF-D1D983F42997}" type="presParOf" srcId="{5E9E0E55-9ED4-4A66-95BC-D70DF253160E}" destId="{3F05D39B-B6A7-404C-B16A-61A28D64E0AE}" srcOrd="4" destOrd="0" presId="urn:microsoft.com/office/officeart/2005/8/layout/lProcess2"/>
    <dgm:cxn modelId="{FC7C7E62-B3C5-454B-9A3D-0675BDECDD5E}" type="presParOf" srcId="{5E9E0E55-9ED4-4A66-95BC-D70DF253160E}" destId="{21DF7E9F-CB40-4CB2-954E-07CB164C32DB}" srcOrd="5" destOrd="0" presId="urn:microsoft.com/office/officeart/2005/8/layout/lProcess2"/>
    <dgm:cxn modelId="{E6EE1FF1-AFCC-4B4B-A5DD-E70919B1BE4C}" type="presParOf" srcId="{5E9E0E55-9ED4-4A66-95BC-D70DF253160E}" destId="{E9DE3AF8-041D-4D4E-AD58-EF39F97CB288}" srcOrd="6" destOrd="0" presId="urn:microsoft.com/office/officeart/2005/8/layout/lProcess2"/>
    <dgm:cxn modelId="{2CDCC4CC-3B40-4E59-80DF-C4932858FFC6}" type="presParOf" srcId="{5E9E0E55-9ED4-4A66-95BC-D70DF253160E}" destId="{073F3058-1874-4858-9A0F-CE89F82B50AE}" srcOrd="7" destOrd="0" presId="urn:microsoft.com/office/officeart/2005/8/layout/lProcess2"/>
    <dgm:cxn modelId="{BB9CD01D-5A2E-455E-885B-A1308F34D205}" type="presParOf" srcId="{5E9E0E55-9ED4-4A66-95BC-D70DF253160E}" destId="{B39D641A-2029-472F-A712-05E61316FD8B}" srcOrd="8" destOrd="0" presId="urn:microsoft.com/office/officeart/2005/8/layout/l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B7F8046-4625-4293-A331-BD7EB8F35E66}" type="doc">
      <dgm:prSet loTypeId="urn:microsoft.com/office/officeart/2005/8/layout/lProcess2" loCatId="list" qsTypeId="urn:microsoft.com/office/officeart/2005/8/quickstyle/simple3" qsCatId="simple" csTypeId="urn:microsoft.com/office/officeart/2005/8/colors/accent1_2" csCatId="accent1" phldr="1"/>
      <dgm:spPr/>
      <dgm:t>
        <a:bodyPr/>
        <a:lstStyle/>
        <a:p>
          <a:endParaRPr lang="en-US"/>
        </a:p>
      </dgm:t>
    </dgm:pt>
    <dgm:pt modelId="{09C6722A-9BE6-4A4D-9388-8F183B3D5E9C}">
      <dgm:prSet phldrT="[Text]"/>
      <dgm:spPr/>
      <dgm:t>
        <a:bodyPr/>
        <a:lstStyle/>
        <a:p>
          <a:r>
            <a:rPr lang="en-US" dirty="0"/>
            <a:t>Jesus Said It:</a:t>
          </a:r>
        </a:p>
      </dgm:t>
    </dgm:pt>
    <dgm:pt modelId="{77A3D3EE-CB15-461D-8207-9979888A83E9}" type="parTrans" cxnId="{71548E51-78BD-43E3-9C98-0730FD5948BF}">
      <dgm:prSet/>
      <dgm:spPr/>
      <dgm:t>
        <a:bodyPr/>
        <a:lstStyle/>
        <a:p>
          <a:endParaRPr lang="en-US"/>
        </a:p>
      </dgm:t>
    </dgm:pt>
    <dgm:pt modelId="{D0A1EEF1-346D-476B-B649-FEC7DE72CC22}" type="sibTrans" cxnId="{71548E51-78BD-43E3-9C98-0730FD5948BF}">
      <dgm:prSet/>
      <dgm:spPr/>
      <dgm:t>
        <a:bodyPr/>
        <a:lstStyle/>
        <a:p>
          <a:endParaRPr lang="en-US"/>
        </a:p>
      </dgm:t>
    </dgm:pt>
    <dgm:pt modelId="{D002A2E2-637A-4811-8C58-19677168E977}">
      <dgm:prSet phldrT="[Text]"/>
      <dgm:spPr/>
      <dgm:t>
        <a:bodyPr/>
        <a:lstStyle/>
        <a:p>
          <a:r>
            <a:rPr lang="en-US" b="1" dirty="0"/>
            <a:t>Matthew 24:24</a:t>
          </a:r>
          <a:r>
            <a:rPr lang="en-US" b="0" dirty="0"/>
            <a:t> “</a:t>
          </a:r>
          <a:r>
            <a:rPr lang="en-US" dirty="0"/>
            <a:t>False Christs and </a:t>
          </a:r>
          <a:r>
            <a:rPr lang="en-US" b="1" u="sng" dirty="0"/>
            <a:t>false</a:t>
          </a:r>
          <a:r>
            <a:rPr lang="en-US" dirty="0"/>
            <a:t> prophets will arise and will show great signs and wonders, so as to </a:t>
          </a:r>
          <a:r>
            <a:rPr lang="en-US" b="1" u="sng" dirty="0"/>
            <a:t>mislead, if possible, even the elect</a:t>
          </a:r>
          <a:r>
            <a:rPr lang="en-US" dirty="0"/>
            <a:t>.”</a:t>
          </a:r>
          <a:endParaRPr lang="en-US" dirty="0"/>
        </a:p>
      </dgm:t>
    </dgm:pt>
    <dgm:pt modelId="{60631EBB-476A-4B9B-83A1-3512C92B0C18}" type="parTrans" cxnId="{18C9BB1D-2B2D-4BBA-BC96-C9FBCECD4622}">
      <dgm:prSet/>
      <dgm:spPr/>
      <dgm:t>
        <a:bodyPr/>
        <a:lstStyle/>
        <a:p>
          <a:endParaRPr lang="en-US"/>
        </a:p>
      </dgm:t>
    </dgm:pt>
    <dgm:pt modelId="{F5DFE429-BC57-420F-B88D-9122D36A18E6}" type="sibTrans" cxnId="{18C9BB1D-2B2D-4BBA-BC96-C9FBCECD4622}">
      <dgm:prSet/>
      <dgm:spPr/>
      <dgm:t>
        <a:bodyPr/>
        <a:lstStyle/>
        <a:p>
          <a:endParaRPr lang="en-US"/>
        </a:p>
      </dgm:t>
    </dgm:pt>
    <dgm:pt modelId="{24854682-3EFB-46FA-8DF5-DBCF931D4744}">
      <dgm:prSet phldrT="[Text]"/>
      <dgm:spPr/>
      <dgm:t>
        <a:bodyPr/>
        <a:lstStyle/>
        <a:p>
          <a:r>
            <a:rPr lang="en-US" b="1" dirty="0"/>
            <a:t>Luke 18:8 </a:t>
          </a:r>
          <a:r>
            <a:rPr lang="en-US" dirty="0"/>
            <a:t>“When the Son of Man comes, will He find any faith left on the earth?”</a:t>
          </a:r>
          <a:endParaRPr lang="en-US" dirty="0"/>
        </a:p>
      </dgm:t>
    </dgm:pt>
    <dgm:pt modelId="{90FD8F3A-C0D3-4A6D-8AE9-F9F78055E33D}" type="parTrans" cxnId="{69313292-5201-437E-A65E-6588C0EB6B97}">
      <dgm:prSet/>
      <dgm:spPr/>
      <dgm:t>
        <a:bodyPr/>
        <a:lstStyle/>
        <a:p>
          <a:endParaRPr lang="en-US"/>
        </a:p>
      </dgm:t>
    </dgm:pt>
    <dgm:pt modelId="{C273F5EE-9595-4B6B-84A9-726E444E03D0}" type="sibTrans" cxnId="{69313292-5201-437E-A65E-6588C0EB6B97}">
      <dgm:prSet/>
      <dgm:spPr/>
      <dgm:t>
        <a:bodyPr/>
        <a:lstStyle/>
        <a:p>
          <a:endParaRPr lang="en-US"/>
        </a:p>
      </dgm:t>
    </dgm:pt>
    <dgm:pt modelId="{BA6704DD-269A-4AE6-BCA0-9D08829BA503}">
      <dgm:prSet phldrT="[Text]"/>
      <dgm:spPr/>
      <dgm:t>
        <a:bodyPr/>
        <a:lstStyle/>
        <a:p>
          <a:r>
            <a:rPr lang="en-US" b="1" dirty="0"/>
            <a:t>Matthew 24:10 </a:t>
          </a:r>
          <a:r>
            <a:rPr lang="en-US" dirty="0"/>
            <a:t>"At that time many will </a:t>
          </a:r>
          <a:r>
            <a:rPr lang="en-US" b="1" u="sng" dirty="0"/>
            <a:t>fall away </a:t>
          </a:r>
          <a:r>
            <a:rPr lang="en-US" dirty="0"/>
            <a:t>and will </a:t>
          </a:r>
          <a:r>
            <a:rPr lang="en-US" b="1" u="sng" dirty="0"/>
            <a:t>betray</a:t>
          </a:r>
          <a:r>
            <a:rPr lang="en-US" dirty="0"/>
            <a:t> one another and </a:t>
          </a:r>
          <a:r>
            <a:rPr lang="en-US" b="1" u="sng" dirty="0"/>
            <a:t>hate</a:t>
          </a:r>
          <a:r>
            <a:rPr lang="en-US" dirty="0"/>
            <a:t> one another.</a:t>
          </a:r>
          <a:endParaRPr lang="en-US" dirty="0"/>
        </a:p>
      </dgm:t>
    </dgm:pt>
    <dgm:pt modelId="{6EB21146-EB2D-44E0-8B2C-AE7DC4A98F2E}" type="parTrans" cxnId="{8B6B40B0-50EB-4C9A-B4F4-BA440AADF078}">
      <dgm:prSet/>
      <dgm:spPr/>
      <dgm:t>
        <a:bodyPr/>
        <a:lstStyle/>
        <a:p>
          <a:endParaRPr lang="en-US"/>
        </a:p>
      </dgm:t>
    </dgm:pt>
    <dgm:pt modelId="{519AFF1B-346E-4390-89AC-5421E77ACF5C}" type="sibTrans" cxnId="{8B6B40B0-50EB-4C9A-B4F4-BA440AADF078}">
      <dgm:prSet/>
      <dgm:spPr/>
      <dgm:t>
        <a:bodyPr/>
        <a:lstStyle/>
        <a:p>
          <a:endParaRPr lang="en-US"/>
        </a:p>
      </dgm:t>
    </dgm:pt>
    <dgm:pt modelId="{8735A834-F164-4596-80B2-0E5D92446FC1}">
      <dgm:prSet phldrT="[Text]"/>
      <dgm:spPr/>
      <dgm:t>
        <a:bodyPr/>
        <a:lstStyle/>
        <a:p>
          <a:r>
            <a:rPr lang="en-US" b="1" dirty="0"/>
            <a:t>Matthew 24:12 </a:t>
          </a:r>
          <a:r>
            <a:rPr lang="en-US" dirty="0"/>
            <a:t>"Because lawlessness is increased, </a:t>
          </a:r>
          <a:r>
            <a:rPr lang="en-US" b="1" u="sng" dirty="0"/>
            <a:t>most people's love will grow cold</a:t>
          </a:r>
          <a:r>
            <a:rPr lang="en-US" dirty="0"/>
            <a:t>.</a:t>
          </a:r>
          <a:endParaRPr lang="en-US" dirty="0"/>
        </a:p>
      </dgm:t>
    </dgm:pt>
    <dgm:pt modelId="{CC917DA4-44CC-4B6C-B298-A3EDFFFB8C21}" type="parTrans" cxnId="{3132AC65-FCF8-4C0D-96F2-8CE1FD83E987}">
      <dgm:prSet/>
      <dgm:spPr/>
      <dgm:t>
        <a:bodyPr/>
        <a:lstStyle/>
        <a:p>
          <a:endParaRPr lang="en-US"/>
        </a:p>
      </dgm:t>
    </dgm:pt>
    <dgm:pt modelId="{8848AEC1-A374-4296-99AE-329C44727598}" type="sibTrans" cxnId="{3132AC65-FCF8-4C0D-96F2-8CE1FD83E987}">
      <dgm:prSet/>
      <dgm:spPr/>
      <dgm:t>
        <a:bodyPr/>
        <a:lstStyle/>
        <a:p>
          <a:endParaRPr lang="en-US"/>
        </a:p>
      </dgm:t>
    </dgm:pt>
    <dgm:pt modelId="{8A51F14A-C433-4968-A882-EDA2DF757624}" type="pres">
      <dgm:prSet presAssocID="{9B7F8046-4625-4293-A331-BD7EB8F35E66}" presName="theList" presStyleCnt="0">
        <dgm:presLayoutVars>
          <dgm:dir/>
          <dgm:animLvl val="lvl"/>
          <dgm:resizeHandles val="exact"/>
        </dgm:presLayoutVars>
      </dgm:prSet>
      <dgm:spPr/>
    </dgm:pt>
    <dgm:pt modelId="{7E0C3103-DD0B-4D00-8B0F-22D21B8A3F43}" type="pres">
      <dgm:prSet presAssocID="{09C6722A-9BE6-4A4D-9388-8F183B3D5E9C}" presName="compNode" presStyleCnt="0"/>
      <dgm:spPr/>
    </dgm:pt>
    <dgm:pt modelId="{EBBA727C-CA2C-412A-9571-AF74AA3CA085}" type="pres">
      <dgm:prSet presAssocID="{09C6722A-9BE6-4A4D-9388-8F183B3D5E9C}" presName="aNode" presStyleLbl="bgShp" presStyleIdx="0" presStyleCnt="1" custLinFactNeighborY="-1471"/>
      <dgm:spPr/>
    </dgm:pt>
    <dgm:pt modelId="{4B93B4D1-19D7-4B42-8CE0-3EC46CE08236}" type="pres">
      <dgm:prSet presAssocID="{09C6722A-9BE6-4A4D-9388-8F183B3D5E9C}" presName="textNode" presStyleLbl="bgShp" presStyleIdx="0" presStyleCnt="1"/>
      <dgm:spPr/>
    </dgm:pt>
    <dgm:pt modelId="{CB28F36E-0AC8-457F-B7F4-3CC0204FE81A}" type="pres">
      <dgm:prSet presAssocID="{09C6722A-9BE6-4A4D-9388-8F183B3D5E9C}" presName="compChildNode" presStyleCnt="0"/>
      <dgm:spPr/>
    </dgm:pt>
    <dgm:pt modelId="{923033D2-7213-4C16-B10E-602798AA0743}" type="pres">
      <dgm:prSet presAssocID="{09C6722A-9BE6-4A4D-9388-8F183B3D5E9C}" presName="theInnerList" presStyleCnt="0"/>
      <dgm:spPr/>
    </dgm:pt>
    <dgm:pt modelId="{12229F84-BC6C-4932-975C-C27146A47028}" type="pres">
      <dgm:prSet presAssocID="{D002A2E2-637A-4811-8C58-19677168E977}" presName="childNode" presStyleLbl="node1" presStyleIdx="0" presStyleCnt="4" custScaleY="127701" custLinFactY="-18954" custLinFactNeighborX="0" custLinFactNeighborY="-100000">
        <dgm:presLayoutVars>
          <dgm:bulletEnabled val="1"/>
        </dgm:presLayoutVars>
      </dgm:prSet>
      <dgm:spPr/>
    </dgm:pt>
    <dgm:pt modelId="{79D647A6-791B-4245-B073-CFAD79F92E2B}" type="pres">
      <dgm:prSet presAssocID="{D002A2E2-637A-4811-8C58-19677168E977}" presName="aSpace2" presStyleCnt="0"/>
      <dgm:spPr/>
    </dgm:pt>
    <dgm:pt modelId="{1004AF6A-F8DB-4CE6-9CC8-DFFA03026C08}" type="pres">
      <dgm:prSet presAssocID="{24854682-3EFB-46FA-8DF5-DBCF931D4744}" presName="childNode" presStyleLbl="node1" presStyleIdx="1" presStyleCnt="4" custLinFactY="-14119" custLinFactNeighborX="0" custLinFactNeighborY="-100000">
        <dgm:presLayoutVars>
          <dgm:bulletEnabled val="1"/>
        </dgm:presLayoutVars>
      </dgm:prSet>
      <dgm:spPr/>
    </dgm:pt>
    <dgm:pt modelId="{95193858-82A1-4955-8A94-EC4866876C21}" type="pres">
      <dgm:prSet presAssocID="{24854682-3EFB-46FA-8DF5-DBCF931D4744}" presName="aSpace2" presStyleCnt="0"/>
      <dgm:spPr/>
    </dgm:pt>
    <dgm:pt modelId="{9E93896B-EF51-4E9E-8720-BF011432A70C}" type="pres">
      <dgm:prSet presAssocID="{BA6704DD-269A-4AE6-BCA0-9D08829BA503}" presName="childNode" presStyleLbl="node1" presStyleIdx="2" presStyleCnt="4" custLinFactY="-11521" custLinFactNeighborX="0" custLinFactNeighborY="-100000">
        <dgm:presLayoutVars>
          <dgm:bulletEnabled val="1"/>
        </dgm:presLayoutVars>
      </dgm:prSet>
      <dgm:spPr/>
    </dgm:pt>
    <dgm:pt modelId="{3134861D-36F8-4D94-A0DC-C4C9C8B4C996}" type="pres">
      <dgm:prSet presAssocID="{BA6704DD-269A-4AE6-BCA0-9D08829BA503}" presName="aSpace2" presStyleCnt="0"/>
      <dgm:spPr/>
    </dgm:pt>
    <dgm:pt modelId="{D41901F9-A847-4627-92B4-52B8B22C2726}" type="pres">
      <dgm:prSet presAssocID="{8735A834-F164-4596-80B2-0E5D92446FC1}" presName="childNode" presStyleLbl="node1" presStyleIdx="3" presStyleCnt="4" custLinFactY="-8923" custLinFactNeighborY="-100000">
        <dgm:presLayoutVars>
          <dgm:bulletEnabled val="1"/>
        </dgm:presLayoutVars>
      </dgm:prSet>
      <dgm:spPr/>
    </dgm:pt>
  </dgm:ptLst>
  <dgm:cxnLst>
    <dgm:cxn modelId="{18C9BB1D-2B2D-4BBA-BC96-C9FBCECD4622}" srcId="{09C6722A-9BE6-4A4D-9388-8F183B3D5E9C}" destId="{D002A2E2-637A-4811-8C58-19677168E977}" srcOrd="0" destOrd="0" parTransId="{60631EBB-476A-4B9B-83A1-3512C92B0C18}" sibTransId="{F5DFE429-BC57-420F-B88D-9122D36A18E6}"/>
    <dgm:cxn modelId="{8B6B40B0-50EB-4C9A-B4F4-BA440AADF078}" srcId="{09C6722A-9BE6-4A4D-9388-8F183B3D5E9C}" destId="{BA6704DD-269A-4AE6-BCA0-9D08829BA503}" srcOrd="2" destOrd="0" parTransId="{6EB21146-EB2D-44E0-8B2C-AE7DC4A98F2E}" sibTransId="{519AFF1B-346E-4390-89AC-5421E77ACF5C}"/>
    <dgm:cxn modelId="{69313292-5201-437E-A65E-6588C0EB6B97}" srcId="{09C6722A-9BE6-4A4D-9388-8F183B3D5E9C}" destId="{24854682-3EFB-46FA-8DF5-DBCF931D4744}" srcOrd="1" destOrd="0" parTransId="{90FD8F3A-C0D3-4A6D-8AE9-F9F78055E33D}" sibTransId="{C273F5EE-9595-4B6B-84A9-726E444E03D0}"/>
    <dgm:cxn modelId="{3132AC65-FCF8-4C0D-96F2-8CE1FD83E987}" srcId="{09C6722A-9BE6-4A4D-9388-8F183B3D5E9C}" destId="{8735A834-F164-4596-80B2-0E5D92446FC1}" srcOrd="3" destOrd="0" parTransId="{CC917DA4-44CC-4B6C-B298-A3EDFFFB8C21}" sibTransId="{8848AEC1-A374-4296-99AE-329C44727598}"/>
    <dgm:cxn modelId="{967B39A1-EDD5-421C-9318-F413903ADE45}" type="presOf" srcId="{BA6704DD-269A-4AE6-BCA0-9D08829BA503}" destId="{9E93896B-EF51-4E9E-8720-BF011432A70C}" srcOrd="0" destOrd="0" presId="urn:microsoft.com/office/officeart/2005/8/layout/lProcess2"/>
    <dgm:cxn modelId="{E021871A-F8E2-4F88-9AC4-35ED6F4627AE}" type="presOf" srcId="{09C6722A-9BE6-4A4D-9388-8F183B3D5E9C}" destId="{EBBA727C-CA2C-412A-9571-AF74AA3CA085}" srcOrd="0" destOrd="0" presId="urn:microsoft.com/office/officeart/2005/8/layout/lProcess2"/>
    <dgm:cxn modelId="{79E40823-4A90-4C82-B332-080C63F6966F}" type="presOf" srcId="{9B7F8046-4625-4293-A331-BD7EB8F35E66}" destId="{8A51F14A-C433-4968-A882-EDA2DF757624}" srcOrd="0" destOrd="0" presId="urn:microsoft.com/office/officeart/2005/8/layout/lProcess2"/>
    <dgm:cxn modelId="{71548E51-78BD-43E3-9C98-0730FD5948BF}" srcId="{9B7F8046-4625-4293-A331-BD7EB8F35E66}" destId="{09C6722A-9BE6-4A4D-9388-8F183B3D5E9C}" srcOrd="0" destOrd="0" parTransId="{77A3D3EE-CB15-461D-8207-9979888A83E9}" sibTransId="{D0A1EEF1-346D-476B-B649-FEC7DE72CC22}"/>
    <dgm:cxn modelId="{B69197CC-AC43-4E3F-8A9C-D45CFFB85F73}" type="presOf" srcId="{24854682-3EFB-46FA-8DF5-DBCF931D4744}" destId="{1004AF6A-F8DB-4CE6-9CC8-DFFA03026C08}" srcOrd="0" destOrd="0" presId="urn:microsoft.com/office/officeart/2005/8/layout/lProcess2"/>
    <dgm:cxn modelId="{98FC4B5E-2204-4225-A551-5DC0754E66FE}" type="presOf" srcId="{D002A2E2-637A-4811-8C58-19677168E977}" destId="{12229F84-BC6C-4932-975C-C27146A47028}" srcOrd="0" destOrd="0" presId="urn:microsoft.com/office/officeart/2005/8/layout/lProcess2"/>
    <dgm:cxn modelId="{ABBD5618-473C-405B-BA5D-24278B8133F8}" type="presOf" srcId="{8735A834-F164-4596-80B2-0E5D92446FC1}" destId="{D41901F9-A847-4627-92B4-52B8B22C2726}" srcOrd="0" destOrd="0" presId="urn:microsoft.com/office/officeart/2005/8/layout/lProcess2"/>
    <dgm:cxn modelId="{299A2A8B-FA7D-4E57-8D6A-FE46F2635197}" type="presOf" srcId="{09C6722A-9BE6-4A4D-9388-8F183B3D5E9C}" destId="{4B93B4D1-19D7-4B42-8CE0-3EC46CE08236}" srcOrd="1" destOrd="0" presId="urn:microsoft.com/office/officeart/2005/8/layout/lProcess2"/>
    <dgm:cxn modelId="{65839A50-52D3-404D-885D-89BE2DFFCC77}" type="presParOf" srcId="{8A51F14A-C433-4968-A882-EDA2DF757624}" destId="{7E0C3103-DD0B-4D00-8B0F-22D21B8A3F43}" srcOrd="0" destOrd="0" presId="urn:microsoft.com/office/officeart/2005/8/layout/lProcess2"/>
    <dgm:cxn modelId="{E971C128-C0F4-4E00-ABDE-B464E19B8484}" type="presParOf" srcId="{7E0C3103-DD0B-4D00-8B0F-22D21B8A3F43}" destId="{EBBA727C-CA2C-412A-9571-AF74AA3CA085}" srcOrd="0" destOrd="0" presId="urn:microsoft.com/office/officeart/2005/8/layout/lProcess2"/>
    <dgm:cxn modelId="{5342965A-9A2C-4F81-BAC7-A2C3700FBC02}" type="presParOf" srcId="{7E0C3103-DD0B-4D00-8B0F-22D21B8A3F43}" destId="{4B93B4D1-19D7-4B42-8CE0-3EC46CE08236}" srcOrd="1" destOrd="0" presId="urn:microsoft.com/office/officeart/2005/8/layout/lProcess2"/>
    <dgm:cxn modelId="{E1B0ADF3-B100-4BE8-80A2-57935360A615}" type="presParOf" srcId="{7E0C3103-DD0B-4D00-8B0F-22D21B8A3F43}" destId="{CB28F36E-0AC8-457F-B7F4-3CC0204FE81A}" srcOrd="2" destOrd="0" presId="urn:microsoft.com/office/officeart/2005/8/layout/lProcess2"/>
    <dgm:cxn modelId="{E41F75F7-3217-44E1-B2AF-D8A19CE85F11}" type="presParOf" srcId="{CB28F36E-0AC8-457F-B7F4-3CC0204FE81A}" destId="{923033D2-7213-4C16-B10E-602798AA0743}" srcOrd="0" destOrd="0" presId="urn:microsoft.com/office/officeart/2005/8/layout/lProcess2"/>
    <dgm:cxn modelId="{65F95984-066F-4F22-AA17-8DA1E7FF2639}" type="presParOf" srcId="{923033D2-7213-4C16-B10E-602798AA0743}" destId="{12229F84-BC6C-4932-975C-C27146A47028}" srcOrd="0" destOrd="0" presId="urn:microsoft.com/office/officeart/2005/8/layout/lProcess2"/>
    <dgm:cxn modelId="{7DC373F4-2711-448B-99D1-1FACFBE0691E}" type="presParOf" srcId="{923033D2-7213-4C16-B10E-602798AA0743}" destId="{79D647A6-791B-4245-B073-CFAD79F92E2B}" srcOrd="1" destOrd="0" presId="urn:microsoft.com/office/officeart/2005/8/layout/lProcess2"/>
    <dgm:cxn modelId="{B869F8BF-3874-4892-8681-5D8E1180E922}" type="presParOf" srcId="{923033D2-7213-4C16-B10E-602798AA0743}" destId="{1004AF6A-F8DB-4CE6-9CC8-DFFA03026C08}" srcOrd="2" destOrd="0" presId="urn:microsoft.com/office/officeart/2005/8/layout/lProcess2"/>
    <dgm:cxn modelId="{116D1E91-7DFA-45C6-BE7E-C792C509751C}" type="presParOf" srcId="{923033D2-7213-4C16-B10E-602798AA0743}" destId="{95193858-82A1-4955-8A94-EC4866876C21}" srcOrd="3" destOrd="0" presId="urn:microsoft.com/office/officeart/2005/8/layout/lProcess2"/>
    <dgm:cxn modelId="{8A743F65-128A-41B0-94EC-06814AB01F4B}" type="presParOf" srcId="{923033D2-7213-4C16-B10E-602798AA0743}" destId="{9E93896B-EF51-4E9E-8720-BF011432A70C}" srcOrd="4" destOrd="0" presId="urn:microsoft.com/office/officeart/2005/8/layout/lProcess2"/>
    <dgm:cxn modelId="{52074BC3-EA1D-46D3-9456-1544E477DBC9}" type="presParOf" srcId="{923033D2-7213-4C16-B10E-602798AA0743}" destId="{3134861D-36F8-4D94-A0DC-C4C9C8B4C996}" srcOrd="5" destOrd="0" presId="urn:microsoft.com/office/officeart/2005/8/layout/lProcess2"/>
    <dgm:cxn modelId="{43030FAE-5C3E-438C-BF33-9EFD920BE12A}" type="presParOf" srcId="{923033D2-7213-4C16-B10E-602798AA0743}" destId="{D41901F9-A847-4627-92B4-52B8B22C2726}" srcOrd="6" destOrd="0" presId="urn:microsoft.com/office/officeart/2005/8/layout/l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916B8EC-A863-428A-9AA7-6D86509BF881}"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US"/>
        </a:p>
      </dgm:t>
    </dgm:pt>
    <dgm:pt modelId="{EAB2C5A4-4185-4939-B38D-B4A26017EE5A}">
      <dgm:prSet phldrT="[Text]"/>
      <dgm:spPr>
        <a:blipFill rotWithShape="0">
          <a:blip xmlns:r="http://schemas.openxmlformats.org/officeDocument/2006/relationships" r:embed="rId1"/>
          <a:stretch>
            <a:fillRect/>
          </a:stretch>
        </a:blip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dgm:spPr>
      <dgm:t>
        <a:bodyPr/>
        <a:lstStyle/>
        <a:p>
          <a:r>
            <a:rPr lang="en-US" b="1" cap="none" spc="0" dirty="0">
              <a:ln w="22225">
                <a:solidFill>
                  <a:schemeClr val="accent2"/>
                </a:solidFill>
                <a:prstDash val="solid"/>
              </a:ln>
              <a:solidFill>
                <a:schemeClr val="accent2">
                  <a:lumMod val="40000"/>
                  <a:lumOff val="60000"/>
                </a:schemeClr>
              </a:solidFill>
              <a:effectLst/>
            </a:rPr>
            <a:t>“love will grow cold”</a:t>
          </a:r>
        </a:p>
      </dgm:t>
    </dgm:pt>
    <dgm:pt modelId="{25185225-8A0A-4ACC-A128-545A79F55380}" type="parTrans" cxnId="{ED3EDFBD-FE85-4C2A-B140-DE7AABBA1596}">
      <dgm:prSet/>
      <dgm:spPr/>
      <dgm:t>
        <a:bodyPr/>
        <a:lstStyle/>
        <a:p>
          <a:endParaRPr lang="en-US" b="1" cap="none" spc="0">
            <a:ln w="22225">
              <a:solidFill>
                <a:schemeClr val="accent2"/>
              </a:solidFill>
              <a:prstDash val="solid"/>
            </a:ln>
            <a:solidFill>
              <a:schemeClr val="accent2">
                <a:lumMod val="40000"/>
                <a:lumOff val="60000"/>
              </a:schemeClr>
            </a:solidFill>
            <a:effectLst/>
          </a:endParaRPr>
        </a:p>
      </dgm:t>
    </dgm:pt>
    <dgm:pt modelId="{07BC7690-DEDE-4E19-9B68-AB81CC1A461D}" type="sibTrans" cxnId="{ED3EDFBD-FE85-4C2A-B140-DE7AABBA1596}">
      <dgm:prSet/>
      <dgm:spPr/>
      <dgm:t>
        <a:bodyPr/>
        <a:lstStyle/>
        <a:p>
          <a:endParaRPr lang="en-US" b="1" cap="none" spc="0">
            <a:ln w="22225">
              <a:solidFill>
                <a:schemeClr val="accent2"/>
              </a:solidFill>
              <a:prstDash val="solid"/>
            </a:ln>
            <a:solidFill>
              <a:schemeClr val="accent2">
                <a:lumMod val="40000"/>
                <a:lumOff val="60000"/>
              </a:schemeClr>
            </a:solidFill>
            <a:effectLst/>
          </a:endParaRPr>
        </a:p>
      </dgm:t>
    </dgm:pt>
    <dgm:pt modelId="{61713A23-9217-43FD-ABBB-9865574AFD97}">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Many…don’t start dating until after they’ve had sex</a:t>
          </a:r>
        </a:p>
      </dgm:t>
    </dgm:pt>
    <dgm:pt modelId="{59C14D49-15AD-4C3A-8283-AFB055BEB5F4}" type="parTrans" cxnId="{0B201D71-82B6-4EC8-B84B-F3C1479C55EE}">
      <dgm:prSet/>
      <dgm:spPr/>
      <dgm:t>
        <a:bodyPr/>
        <a:lstStyle/>
        <a:p>
          <a:endParaRPr lang="en-US" b="1" cap="none" spc="0">
            <a:ln w="22225">
              <a:solidFill>
                <a:schemeClr val="accent2"/>
              </a:solidFill>
              <a:prstDash val="solid"/>
            </a:ln>
            <a:solidFill>
              <a:schemeClr val="accent2">
                <a:lumMod val="40000"/>
                <a:lumOff val="60000"/>
              </a:schemeClr>
            </a:solidFill>
            <a:effectLst/>
          </a:endParaRPr>
        </a:p>
      </dgm:t>
    </dgm:pt>
    <dgm:pt modelId="{61486A47-78CE-4100-9374-AE2CC14F5558}" type="sibTrans" cxnId="{0B201D71-82B6-4EC8-B84B-F3C1479C55EE}">
      <dgm:prSet/>
      <dgm:spPr/>
      <dgm:t>
        <a:bodyPr/>
        <a:lstStyle/>
        <a:p>
          <a:endParaRPr lang="en-US" b="1" cap="none" spc="0">
            <a:ln w="22225">
              <a:solidFill>
                <a:schemeClr val="accent2"/>
              </a:solidFill>
              <a:prstDash val="solid"/>
            </a:ln>
            <a:solidFill>
              <a:schemeClr val="accent2">
                <a:lumMod val="40000"/>
                <a:lumOff val="60000"/>
              </a:schemeClr>
            </a:solidFill>
            <a:effectLst/>
          </a:endParaRPr>
        </a:p>
      </dgm:t>
    </dgm:pt>
    <dgm:pt modelId="{57CDBBA3-931E-4DE8-99AE-FF0DBB21E20B}">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[50 </a:t>
          </a:r>
          <a:r>
            <a:rPr lang="en-US" b="0" cap="none" spc="0" dirty="0" err="1">
              <a:ln w="0"/>
              <a:solidFill>
                <a:schemeClr val="tx1"/>
              </a:solidFill>
              <a:effectLst>
                <a:outerShdw blurRad="38100" dist="19050" dir="2700000" algn="tl" rotWithShape="0">
                  <a:schemeClr val="dk1">
                    <a:alpha val="40000"/>
                  </a:schemeClr>
                </a:outerShdw>
              </a:effectLst>
            </a:rPr>
            <a:t>yrs</a:t>
          </a:r>
          <a:r>
            <a:rPr lang="en-US" b="0" cap="none" spc="0" dirty="0">
              <a:ln w="0"/>
              <a:solidFill>
                <a:schemeClr val="tx1"/>
              </a:solidFill>
              <a:effectLst>
                <a:outerShdw blurRad="38100" dist="19050" dir="2700000" algn="tl" rotWithShape="0">
                  <a:schemeClr val="dk1">
                    <a:alpha val="40000"/>
                  </a:schemeClr>
                </a:outerShdw>
              </a:effectLst>
            </a:rPr>
            <a:t> ago] 72% men &amp; 87% women were married by 25. By 2012 it had reversed.</a:t>
          </a:r>
        </a:p>
      </dgm:t>
    </dgm:pt>
    <dgm:pt modelId="{FBEDAE3C-9A7A-4E61-8B41-E038E95BEC37}" type="parTrans" cxnId="{698C7CD1-F265-41A2-8376-5E73FF36DE56}">
      <dgm:prSet/>
      <dgm:spPr/>
      <dgm:t>
        <a:bodyPr/>
        <a:lstStyle/>
        <a:p>
          <a:endParaRPr lang="en-US" b="1" cap="none" spc="0">
            <a:ln w="22225">
              <a:solidFill>
                <a:schemeClr val="accent2"/>
              </a:solidFill>
              <a:prstDash val="solid"/>
            </a:ln>
            <a:solidFill>
              <a:schemeClr val="accent2">
                <a:lumMod val="40000"/>
                <a:lumOff val="60000"/>
              </a:schemeClr>
            </a:solidFill>
            <a:effectLst/>
          </a:endParaRPr>
        </a:p>
      </dgm:t>
    </dgm:pt>
    <dgm:pt modelId="{6CC4CE76-F8D9-4BF5-83FC-F9E3DE6B664C}" type="sibTrans" cxnId="{698C7CD1-F265-41A2-8376-5E73FF36DE56}">
      <dgm:prSet/>
      <dgm:spPr/>
      <dgm:t>
        <a:bodyPr/>
        <a:lstStyle/>
        <a:p>
          <a:endParaRPr lang="en-US" b="1" cap="none" spc="0">
            <a:ln w="22225">
              <a:solidFill>
                <a:schemeClr val="accent2"/>
              </a:solidFill>
              <a:prstDash val="solid"/>
            </a:ln>
            <a:solidFill>
              <a:schemeClr val="accent2">
                <a:lumMod val="40000"/>
                <a:lumOff val="60000"/>
              </a:schemeClr>
            </a:solidFill>
            <a:effectLst/>
          </a:endParaRPr>
        </a:p>
      </dgm:t>
    </dgm:pt>
    <dgm:pt modelId="{02446C0E-F681-4635-941A-8C9BA4CDB11B}">
      <dgm:prSet phldrT="[Text]"/>
      <dgm:spPr/>
      <dgm:t>
        <a:bodyPr/>
        <a:lstStyle/>
        <a:p>
          <a:r>
            <a:rPr lang="en-US" b="0" cap="none" spc="0" dirty="0">
              <a:ln w="0"/>
              <a:solidFill>
                <a:schemeClr val="tx1"/>
              </a:solidFill>
              <a:effectLst>
                <a:outerShdw blurRad="38100" dist="19050" dir="2700000" algn="tl" rotWithShape="0">
                  <a:schemeClr val="dk1">
                    <a:alpha val="40000"/>
                  </a:schemeClr>
                </a:outerShdw>
              </a:effectLst>
            </a:rPr>
            <a:t>“When I found myself with total sexual freedom, I was unhappy”</a:t>
          </a:r>
        </a:p>
      </dgm:t>
    </dgm:pt>
    <dgm:pt modelId="{16773E64-3D5C-4D0B-B277-420F10D9AF61}" type="parTrans" cxnId="{03FFF4FF-E9BC-432E-B5C7-DFC48F34D26A}">
      <dgm:prSet/>
      <dgm:spPr/>
      <dgm:t>
        <a:bodyPr/>
        <a:lstStyle/>
        <a:p>
          <a:endParaRPr lang="en-US" b="1" cap="none" spc="0">
            <a:ln w="22225">
              <a:solidFill>
                <a:schemeClr val="accent2"/>
              </a:solidFill>
              <a:prstDash val="solid"/>
            </a:ln>
            <a:solidFill>
              <a:schemeClr val="accent2">
                <a:lumMod val="40000"/>
                <a:lumOff val="60000"/>
              </a:schemeClr>
            </a:solidFill>
            <a:effectLst/>
          </a:endParaRPr>
        </a:p>
      </dgm:t>
    </dgm:pt>
    <dgm:pt modelId="{DBA789E6-B53B-48E1-A1DC-33077B73CB2E}" type="sibTrans" cxnId="{03FFF4FF-E9BC-432E-B5C7-DFC48F34D26A}">
      <dgm:prSet/>
      <dgm:spPr/>
      <dgm:t>
        <a:bodyPr/>
        <a:lstStyle/>
        <a:p>
          <a:endParaRPr lang="en-US" b="1" cap="none" spc="0">
            <a:ln w="22225">
              <a:solidFill>
                <a:schemeClr val="accent2"/>
              </a:solidFill>
              <a:prstDash val="solid"/>
            </a:ln>
            <a:solidFill>
              <a:schemeClr val="accent2">
                <a:lumMod val="40000"/>
                <a:lumOff val="60000"/>
              </a:schemeClr>
            </a:solidFill>
            <a:effectLst/>
          </a:endParaRPr>
        </a:p>
      </dgm:t>
    </dgm:pt>
    <dgm:pt modelId="{C80CF121-7B85-41BB-8AEC-0EA368E0E979}" type="pres">
      <dgm:prSet presAssocID="{6916B8EC-A863-428A-9AA7-6D86509BF881}" presName="theList" presStyleCnt="0">
        <dgm:presLayoutVars>
          <dgm:dir/>
          <dgm:animLvl val="lvl"/>
          <dgm:resizeHandles val="exact"/>
        </dgm:presLayoutVars>
      </dgm:prSet>
      <dgm:spPr/>
    </dgm:pt>
    <dgm:pt modelId="{B0F21847-1D5D-414C-906B-ED4FDD77005E}" type="pres">
      <dgm:prSet presAssocID="{EAB2C5A4-4185-4939-B38D-B4A26017EE5A}" presName="compNode" presStyleCnt="0"/>
      <dgm:spPr/>
    </dgm:pt>
    <dgm:pt modelId="{6C89BA29-2E92-442C-9979-5CBEFEDA4CC6}" type="pres">
      <dgm:prSet presAssocID="{EAB2C5A4-4185-4939-B38D-B4A26017EE5A}" presName="aNode" presStyleLbl="bgShp" presStyleIdx="0" presStyleCnt="1"/>
      <dgm:spPr/>
    </dgm:pt>
    <dgm:pt modelId="{376C920A-6D65-4B5F-8DE1-1A6A0E52C464}" type="pres">
      <dgm:prSet presAssocID="{EAB2C5A4-4185-4939-B38D-B4A26017EE5A}" presName="textNode" presStyleLbl="bgShp" presStyleIdx="0" presStyleCnt="1"/>
      <dgm:spPr/>
    </dgm:pt>
    <dgm:pt modelId="{A7D6F2CD-A419-4BCC-9754-195BA5E62FC1}" type="pres">
      <dgm:prSet presAssocID="{EAB2C5A4-4185-4939-B38D-B4A26017EE5A}" presName="compChildNode" presStyleCnt="0"/>
      <dgm:spPr/>
    </dgm:pt>
    <dgm:pt modelId="{D6A63AD4-EC64-4AC3-B53A-66FC82FA36E9}" type="pres">
      <dgm:prSet presAssocID="{EAB2C5A4-4185-4939-B38D-B4A26017EE5A}" presName="theInnerList" presStyleCnt="0"/>
      <dgm:spPr/>
    </dgm:pt>
    <dgm:pt modelId="{9A49F0F4-3003-4818-A26B-6273505CA1AE}" type="pres">
      <dgm:prSet presAssocID="{61713A23-9217-43FD-ABBB-9865574AFD97}" presName="childNode" presStyleLbl="node1" presStyleIdx="0" presStyleCnt="3">
        <dgm:presLayoutVars>
          <dgm:bulletEnabled val="1"/>
        </dgm:presLayoutVars>
      </dgm:prSet>
      <dgm:spPr/>
    </dgm:pt>
    <dgm:pt modelId="{1A1E3147-49FF-4ED6-BD7E-3F0323440922}" type="pres">
      <dgm:prSet presAssocID="{61713A23-9217-43FD-ABBB-9865574AFD97}" presName="aSpace2" presStyleCnt="0"/>
      <dgm:spPr/>
    </dgm:pt>
    <dgm:pt modelId="{31366A51-9966-469F-8C62-0BFEFF4D87A4}" type="pres">
      <dgm:prSet presAssocID="{57CDBBA3-931E-4DE8-99AE-FF0DBB21E20B}" presName="childNode" presStyleLbl="node1" presStyleIdx="1" presStyleCnt="3">
        <dgm:presLayoutVars>
          <dgm:bulletEnabled val="1"/>
        </dgm:presLayoutVars>
      </dgm:prSet>
      <dgm:spPr/>
    </dgm:pt>
    <dgm:pt modelId="{60FFC238-869B-4847-8519-5B8CDC15131C}" type="pres">
      <dgm:prSet presAssocID="{57CDBBA3-931E-4DE8-99AE-FF0DBB21E20B}" presName="aSpace2" presStyleCnt="0"/>
      <dgm:spPr/>
    </dgm:pt>
    <dgm:pt modelId="{F1E67115-34B4-41A6-B2B3-72D1352AE0E9}" type="pres">
      <dgm:prSet presAssocID="{02446C0E-F681-4635-941A-8C9BA4CDB11B}" presName="childNode" presStyleLbl="node1" presStyleIdx="2" presStyleCnt="3">
        <dgm:presLayoutVars>
          <dgm:bulletEnabled val="1"/>
        </dgm:presLayoutVars>
      </dgm:prSet>
      <dgm:spPr/>
    </dgm:pt>
  </dgm:ptLst>
  <dgm:cxnLst>
    <dgm:cxn modelId="{E51B6087-E5BD-41AD-BE93-C8A841657728}" type="presOf" srcId="{EAB2C5A4-4185-4939-B38D-B4A26017EE5A}" destId="{376C920A-6D65-4B5F-8DE1-1A6A0E52C464}" srcOrd="1" destOrd="0" presId="urn:microsoft.com/office/officeart/2005/8/layout/lProcess2"/>
    <dgm:cxn modelId="{BD3EA4C0-8A58-4B2C-8136-F8E87256FE57}" type="presOf" srcId="{02446C0E-F681-4635-941A-8C9BA4CDB11B}" destId="{F1E67115-34B4-41A6-B2B3-72D1352AE0E9}" srcOrd="0" destOrd="0" presId="urn:microsoft.com/office/officeart/2005/8/layout/lProcess2"/>
    <dgm:cxn modelId="{6DD0E08E-7A75-4923-BA0F-2C21017C05DE}" type="presOf" srcId="{6916B8EC-A863-428A-9AA7-6D86509BF881}" destId="{C80CF121-7B85-41BB-8AEC-0EA368E0E979}" srcOrd="0" destOrd="0" presId="urn:microsoft.com/office/officeart/2005/8/layout/lProcess2"/>
    <dgm:cxn modelId="{F2F28B73-731F-4522-8E38-F54881A0554B}" type="presOf" srcId="{61713A23-9217-43FD-ABBB-9865574AFD97}" destId="{9A49F0F4-3003-4818-A26B-6273505CA1AE}" srcOrd="0" destOrd="0" presId="urn:microsoft.com/office/officeart/2005/8/layout/lProcess2"/>
    <dgm:cxn modelId="{03FFF4FF-E9BC-432E-B5C7-DFC48F34D26A}" srcId="{EAB2C5A4-4185-4939-B38D-B4A26017EE5A}" destId="{02446C0E-F681-4635-941A-8C9BA4CDB11B}" srcOrd="2" destOrd="0" parTransId="{16773E64-3D5C-4D0B-B277-420F10D9AF61}" sibTransId="{DBA789E6-B53B-48E1-A1DC-33077B73CB2E}"/>
    <dgm:cxn modelId="{59385CDA-F58E-4814-A1EC-FBF4952036AC}" type="presOf" srcId="{EAB2C5A4-4185-4939-B38D-B4A26017EE5A}" destId="{6C89BA29-2E92-442C-9979-5CBEFEDA4CC6}" srcOrd="0" destOrd="0" presId="urn:microsoft.com/office/officeart/2005/8/layout/lProcess2"/>
    <dgm:cxn modelId="{F4251695-7CCA-4D65-B7BD-77716A2D90DC}" type="presOf" srcId="{57CDBBA3-931E-4DE8-99AE-FF0DBB21E20B}" destId="{31366A51-9966-469F-8C62-0BFEFF4D87A4}" srcOrd="0" destOrd="0" presId="urn:microsoft.com/office/officeart/2005/8/layout/lProcess2"/>
    <dgm:cxn modelId="{0B201D71-82B6-4EC8-B84B-F3C1479C55EE}" srcId="{EAB2C5A4-4185-4939-B38D-B4A26017EE5A}" destId="{61713A23-9217-43FD-ABBB-9865574AFD97}" srcOrd="0" destOrd="0" parTransId="{59C14D49-15AD-4C3A-8283-AFB055BEB5F4}" sibTransId="{61486A47-78CE-4100-9374-AE2CC14F5558}"/>
    <dgm:cxn modelId="{698C7CD1-F265-41A2-8376-5E73FF36DE56}" srcId="{EAB2C5A4-4185-4939-B38D-B4A26017EE5A}" destId="{57CDBBA3-931E-4DE8-99AE-FF0DBB21E20B}" srcOrd="1" destOrd="0" parTransId="{FBEDAE3C-9A7A-4E61-8B41-E038E95BEC37}" sibTransId="{6CC4CE76-F8D9-4BF5-83FC-F9E3DE6B664C}"/>
    <dgm:cxn modelId="{ED3EDFBD-FE85-4C2A-B140-DE7AABBA1596}" srcId="{6916B8EC-A863-428A-9AA7-6D86509BF881}" destId="{EAB2C5A4-4185-4939-B38D-B4A26017EE5A}" srcOrd="0" destOrd="0" parTransId="{25185225-8A0A-4ACC-A128-545A79F55380}" sibTransId="{07BC7690-DEDE-4E19-9B68-AB81CC1A461D}"/>
    <dgm:cxn modelId="{0BF4F0F4-D4EC-42D5-BE64-53F8BBAE6668}" type="presParOf" srcId="{C80CF121-7B85-41BB-8AEC-0EA368E0E979}" destId="{B0F21847-1D5D-414C-906B-ED4FDD77005E}" srcOrd="0" destOrd="0" presId="urn:microsoft.com/office/officeart/2005/8/layout/lProcess2"/>
    <dgm:cxn modelId="{1AF6BCD8-F56C-4899-AF4A-09E24315CCA3}" type="presParOf" srcId="{B0F21847-1D5D-414C-906B-ED4FDD77005E}" destId="{6C89BA29-2E92-442C-9979-5CBEFEDA4CC6}" srcOrd="0" destOrd="0" presId="urn:microsoft.com/office/officeart/2005/8/layout/lProcess2"/>
    <dgm:cxn modelId="{7B18D4C7-EA7F-49C6-9F3A-55CBCA1382F3}" type="presParOf" srcId="{B0F21847-1D5D-414C-906B-ED4FDD77005E}" destId="{376C920A-6D65-4B5F-8DE1-1A6A0E52C464}" srcOrd="1" destOrd="0" presId="urn:microsoft.com/office/officeart/2005/8/layout/lProcess2"/>
    <dgm:cxn modelId="{7C445426-F220-4492-ABD6-E6DA1352BE6A}" type="presParOf" srcId="{B0F21847-1D5D-414C-906B-ED4FDD77005E}" destId="{A7D6F2CD-A419-4BCC-9754-195BA5E62FC1}" srcOrd="2" destOrd="0" presId="urn:microsoft.com/office/officeart/2005/8/layout/lProcess2"/>
    <dgm:cxn modelId="{105A0AB8-7725-49B8-B428-2558F12548DE}" type="presParOf" srcId="{A7D6F2CD-A419-4BCC-9754-195BA5E62FC1}" destId="{D6A63AD4-EC64-4AC3-B53A-66FC82FA36E9}" srcOrd="0" destOrd="0" presId="urn:microsoft.com/office/officeart/2005/8/layout/lProcess2"/>
    <dgm:cxn modelId="{A910645A-CB31-4DBA-BB4F-ADC7F7D7A82C}" type="presParOf" srcId="{D6A63AD4-EC64-4AC3-B53A-66FC82FA36E9}" destId="{9A49F0F4-3003-4818-A26B-6273505CA1AE}" srcOrd="0" destOrd="0" presId="urn:microsoft.com/office/officeart/2005/8/layout/lProcess2"/>
    <dgm:cxn modelId="{9E1272C0-BFF0-4434-8F93-CEC5CB57DF0B}" type="presParOf" srcId="{D6A63AD4-EC64-4AC3-B53A-66FC82FA36E9}" destId="{1A1E3147-49FF-4ED6-BD7E-3F0323440922}" srcOrd="1" destOrd="0" presId="urn:microsoft.com/office/officeart/2005/8/layout/lProcess2"/>
    <dgm:cxn modelId="{19CF9461-E63E-4D4E-8342-963EAC3709E7}" type="presParOf" srcId="{D6A63AD4-EC64-4AC3-B53A-66FC82FA36E9}" destId="{31366A51-9966-469F-8C62-0BFEFF4D87A4}" srcOrd="2" destOrd="0" presId="urn:microsoft.com/office/officeart/2005/8/layout/lProcess2"/>
    <dgm:cxn modelId="{85A69282-4188-4305-A78E-13EDE0687F16}" type="presParOf" srcId="{D6A63AD4-EC64-4AC3-B53A-66FC82FA36E9}" destId="{60FFC238-869B-4847-8519-5B8CDC15131C}" srcOrd="3" destOrd="0" presId="urn:microsoft.com/office/officeart/2005/8/layout/lProcess2"/>
    <dgm:cxn modelId="{078AA9B8-2B24-4CCF-81DB-C45E9CAB0397}" type="presParOf" srcId="{D6A63AD4-EC64-4AC3-B53A-66FC82FA36E9}" destId="{F1E67115-34B4-41A6-B2B3-72D1352AE0E9}" srcOrd="4" destOrd="0" presId="urn:microsoft.com/office/officeart/2005/8/layout/l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5D74665-1A9F-4844-B82D-A455C1BC7BA4}" type="doc">
      <dgm:prSet loTypeId="urn:microsoft.com/office/officeart/2005/8/layout/venn3" loCatId="relationship" qsTypeId="urn:microsoft.com/office/officeart/2005/8/quickstyle/3d3" qsCatId="3D" csTypeId="urn:microsoft.com/office/officeart/2005/8/colors/accent1_2" csCatId="accent1" phldr="1"/>
      <dgm:spPr/>
      <dgm:t>
        <a:bodyPr/>
        <a:lstStyle/>
        <a:p>
          <a:endParaRPr lang="en-US"/>
        </a:p>
      </dgm:t>
    </dgm:pt>
    <dgm:pt modelId="{420F4EDD-7138-4B06-8F51-9E8A840FA893}">
      <dgm:prSet phldrT="[Text]"/>
      <dgm:spPr/>
      <dgm:t>
        <a:bodyPr/>
        <a:lstStyle/>
        <a:p>
          <a:r>
            <a:rPr lang="en-US"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By </a:t>
          </a:r>
          <a:r>
            <a:rPr lang="en-US" b="1" i="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The Saints</a:t>
          </a:r>
        </a:p>
      </dgm:t>
    </dgm:pt>
    <dgm:pt modelId="{E88D12BA-282F-4E2C-AF50-188D36C84817}" type="parTrans" cxnId="{7DFBF34B-92C2-4A29-AFBF-29573B02545F}">
      <dgm:prSet/>
      <dgm:spPr/>
      <dgm:t>
        <a:bodyPr/>
        <a:lstStyle/>
        <a:p>
          <a:endParaRPr lang="en-US" b="1" cap="none" spc="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dgm:t>
    </dgm:pt>
    <dgm:pt modelId="{68DFC1BB-6B5C-4423-8801-4A5CF9B49EA7}" type="sibTrans" cxnId="{7DFBF34B-92C2-4A29-AFBF-29573B02545F}">
      <dgm:prSet/>
      <dgm:spPr/>
      <dgm:t>
        <a:bodyPr/>
        <a:lstStyle/>
        <a:p>
          <a:endParaRPr lang="en-US" b="1" cap="none" spc="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dgm:t>
    </dgm:pt>
    <dgm:pt modelId="{15E4B442-65A7-4F59-BF33-1104E2B3B0F5}">
      <dgm:prSet phldrT="[Text]"/>
      <dgm:spPr/>
      <dgm:t>
        <a:bodyPr/>
        <a:lstStyle/>
        <a:p>
          <a:r>
            <a:rPr lang="en-US"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Over the Earth</a:t>
          </a:r>
        </a:p>
      </dgm:t>
    </dgm:pt>
    <dgm:pt modelId="{FCA87D5E-35F2-4F38-97EB-CC29650F507B}" type="parTrans" cxnId="{4955DCEA-1AD4-4E33-9081-EE9ED42DEBE3}">
      <dgm:prSet/>
      <dgm:spPr/>
      <dgm:t>
        <a:bodyPr/>
        <a:lstStyle/>
        <a:p>
          <a:endParaRPr lang="en-US" b="1" cap="none" spc="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dgm:t>
    </dgm:pt>
    <dgm:pt modelId="{AE74C077-519F-40B6-A1E9-E11E4BF0EC1B}" type="sibTrans" cxnId="{4955DCEA-1AD4-4E33-9081-EE9ED42DEBE3}">
      <dgm:prSet/>
      <dgm:spPr/>
      <dgm:t>
        <a:bodyPr/>
        <a:lstStyle/>
        <a:p>
          <a:endParaRPr lang="en-US" b="1" cap="none" spc="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dgm:t>
    </dgm:pt>
    <dgm:pt modelId="{03E05B41-D2E7-4EC0-A555-141A3304DAC4}">
      <dgm:prSet phldrT="[Text]"/>
      <dgm:spPr/>
      <dgm:t>
        <a:bodyPr/>
        <a:lstStyle/>
        <a:p>
          <a:r>
            <a:rPr lang="en-US"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Across the Universe</a:t>
          </a:r>
          <a:endParaRPr lang="en-US" b="1" i="0"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dgm:t>
    </dgm:pt>
    <dgm:pt modelId="{1ACFD924-61EA-42B1-838B-3DE844D4B1AC}" type="parTrans" cxnId="{5F2F5509-507A-4C8B-9F69-92328ABB1AEA}">
      <dgm:prSet/>
      <dgm:spPr/>
      <dgm:t>
        <a:bodyPr/>
        <a:lstStyle/>
        <a:p>
          <a:endParaRPr lang="en-US" b="1" cap="none" spc="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dgm:t>
    </dgm:pt>
    <dgm:pt modelId="{19D13440-C08D-401E-B374-0048B5D12A42}" type="sibTrans" cxnId="{5F2F5509-507A-4C8B-9F69-92328ABB1AEA}">
      <dgm:prSet/>
      <dgm:spPr/>
      <dgm:t>
        <a:bodyPr/>
        <a:lstStyle/>
        <a:p>
          <a:endParaRPr lang="en-US" b="1" cap="none" spc="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dgm:t>
    </dgm:pt>
    <dgm:pt modelId="{7682E25A-35B4-415F-BB9D-B89141890D8E}">
      <dgm:prSet phldrT="[Text]"/>
      <dgm:spPr/>
      <dgm:t>
        <a:bodyPr/>
        <a:lstStyle/>
        <a:p>
          <a:r>
            <a:rPr lang="en-US" b="1" i="0"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Over Angelic Beings</a:t>
          </a:r>
        </a:p>
      </dgm:t>
    </dgm:pt>
    <dgm:pt modelId="{9012BE91-785A-488E-AB90-0A5806478076}" type="parTrans" cxnId="{8D7BE6F4-003F-4011-AFB1-8DB919219B93}">
      <dgm:prSet/>
      <dgm:spPr/>
      <dgm:t>
        <a:bodyPr/>
        <a:lstStyle/>
        <a:p>
          <a:endParaRPr lang="en-US" b="1" cap="none" spc="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dgm:t>
    </dgm:pt>
    <dgm:pt modelId="{225F3227-D01D-4706-80E3-9F12F879EB49}" type="sibTrans" cxnId="{8D7BE6F4-003F-4011-AFB1-8DB919219B93}">
      <dgm:prSet/>
      <dgm:spPr/>
      <dgm:t>
        <a:bodyPr/>
        <a:lstStyle/>
        <a:p>
          <a:endParaRPr lang="en-US" b="1" cap="none" spc="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dgm:t>
    </dgm:pt>
    <dgm:pt modelId="{521FDD10-84A2-43A8-9DF8-BF6B9F38C646}" type="pres">
      <dgm:prSet presAssocID="{85D74665-1A9F-4844-B82D-A455C1BC7BA4}" presName="Name0" presStyleCnt="0">
        <dgm:presLayoutVars>
          <dgm:dir/>
          <dgm:resizeHandles val="exact"/>
        </dgm:presLayoutVars>
      </dgm:prSet>
      <dgm:spPr/>
    </dgm:pt>
    <dgm:pt modelId="{CDDDC8EF-DC5C-4B43-9D80-57104FB5FD6D}" type="pres">
      <dgm:prSet presAssocID="{420F4EDD-7138-4B06-8F51-9E8A840FA893}" presName="Name5" presStyleLbl="vennNode1" presStyleIdx="0" presStyleCnt="4">
        <dgm:presLayoutVars>
          <dgm:bulletEnabled val="1"/>
        </dgm:presLayoutVars>
      </dgm:prSet>
      <dgm:spPr/>
    </dgm:pt>
    <dgm:pt modelId="{8F883949-5849-40B6-8E8B-558BE0CD299A}" type="pres">
      <dgm:prSet presAssocID="{68DFC1BB-6B5C-4423-8801-4A5CF9B49EA7}" presName="space" presStyleCnt="0"/>
      <dgm:spPr/>
    </dgm:pt>
    <dgm:pt modelId="{DE1BCF69-15B4-4377-AA69-6468DC5D35B7}" type="pres">
      <dgm:prSet presAssocID="{03E05B41-D2E7-4EC0-A555-141A3304DAC4}" presName="Name5" presStyleLbl="vennNode1" presStyleIdx="1" presStyleCnt="4">
        <dgm:presLayoutVars>
          <dgm:bulletEnabled val="1"/>
        </dgm:presLayoutVars>
      </dgm:prSet>
      <dgm:spPr/>
    </dgm:pt>
    <dgm:pt modelId="{4DDA6E02-D5A2-44BA-98BA-71BBBD5E6534}" type="pres">
      <dgm:prSet presAssocID="{19D13440-C08D-401E-B374-0048B5D12A42}" presName="space" presStyleCnt="0"/>
      <dgm:spPr/>
    </dgm:pt>
    <dgm:pt modelId="{9EFB9A8F-AD05-4E48-9686-E8E7A7D5A031}" type="pres">
      <dgm:prSet presAssocID="{7682E25A-35B4-415F-BB9D-B89141890D8E}" presName="Name5" presStyleLbl="vennNode1" presStyleIdx="2" presStyleCnt="4">
        <dgm:presLayoutVars>
          <dgm:bulletEnabled val="1"/>
        </dgm:presLayoutVars>
      </dgm:prSet>
      <dgm:spPr/>
    </dgm:pt>
    <dgm:pt modelId="{1C2252BF-A72A-4DC0-94C7-5809C92D36CD}" type="pres">
      <dgm:prSet presAssocID="{225F3227-D01D-4706-80E3-9F12F879EB49}" presName="space" presStyleCnt="0"/>
      <dgm:spPr/>
    </dgm:pt>
    <dgm:pt modelId="{20904765-CED6-4787-ADD0-0FAF19719A30}" type="pres">
      <dgm:prSet presAssocID="{15E4B442-65A7-4F59-BF33-1104E2B3B0F5}" presName="Name5" presStyleLbl="vennNode1" presStyleIdx="3" presStyleCnt="4">
        <dgm:presLayoutVars>
          <dgm:bulletEnabled val="1"/>
        </dgm:presLayoutVars>
      </dgm:prSet>
      <dgm:spPr/>
    </dgm:pt>
  </dgm:ptLst>
  <dgm:cxnLst>
    <dgm:cxn modelId="{8D7BE6F4-003F-4011-AFB1-8DB919219B93}" srcId="{85D74665-1A9F-4844-B82D-A455C1BC7BA4}" destId="{7682E25A-35B4-415F-BB9D-B89141890D8E}" srcOrd="2" destOrd="0" parTransId="{9012BE91-785A-488E-AB90-0A5806478076}" sibTransId="{225F3227-D01D-4706-80E3-9F12F879EB49}"/>
    <dgm:cxn modelId="{7DFBF34B-92C2-4A29-AFBF-29573B02545F}" srcId="{85D74665-1A9F-4844-B82D-A455C1BC7BA4}" destId="{420F4EDD-7138-4B06-8F51-9E8A840FA893}" srcOrd="0" destOrd="0" parTransId="{E88D12BA-282F-4E2C-AF50-188D36C84817}" sibTransId="{68DFC1BB-6B5C-4423-8801-4A5CF9B49EA7}"/>
    <dgm:cxn modelId="{49FF8D64-7C3D-4BA4-BBE3-E05B3FEFE21A}" type="presOf" srcId="{7682E25A-35B4-415F-BB9D-B89141890D8E}" destId="{9EFB9A8F-AD05-4E48-9686-E8E7A7D5A031}" srcOrd="0" destOrd="0" presId="urn:microsoft.com/office/officeart/2005/8/layout/venn3"/>
    <dgm:cxn modelId="{26449F57-E15B-4A46-B613-0AB407A0FB3D}" type="presOf" srcId="{03E05B41-D2E7-4EC0-A555-141A3304DAC4}" destId="{DE1BCF69-15B4-4377-AA69-6468DC5D35B7}" srcOrd="0" destOrd="0" presId="urn:microsoft.com/office/officeart/2005/8/layout/venn3"/>
    <dgm:cxn modelId="{5F2F5509-507A-4C8B-9F69-92328ABB1AEA}" srcId="{85D74665-1A9F-4844-B82D-A455C1BC7BA4}" destId="{03E05B41-D2E7-4EC0-A555-141A3304DAC4}" srcOrd="1" destOrd="0" parTransId="{1ACFD924-61EA-42B1-838B-3DE844D4B1AC}" sibTransId="{19D13440-C08D-401E-B374-0048B5D12A42}"/>
    <dgm:cxn modelId="{4955DCEA-1AD4-4E33-9081-EE9ED42DEBE3}" srcId="{85D74665-1A9F-4844-B82D-A455C1BC7BA4}" destId="{15E4B442-65A7-4F59-BF33-1104E2B3B0F5}" srcOrd="3" destOrd="0" parTransId="{FCA87D5E-35F2-4F38-97EB-CC29650F507B}" sibTransId="{AE74C077-519F-40B6-A1E9-E11E4BF0EC1B}"/>
    <dgm:cxn modelId="{49815BE6-0F89-428E-AD0A-1AF7CD0F1628}" type="presOf" srcId="{85D74665-1A9F-4844-B82D-A455C1BC7BA4}" destId="{521FDD10-84A2-43A8-9DF8-BF6B9F38C646}" srcOrd="0" destOrd="0" presId="urn:microsoft.com/office/officeart/2005/8/layout/venn3"/>
    <dgm:cxn modelId="{7CE01D42-C721-430A-97FC-F888A3941D80}" type="presOf" srcId="{420F4EDD-7138-4B06-8F51-9E8A840FA893}" destId="{CDDDC8EF-DC5C-4B43-9D80-57104FB5FD6D}" srcOrd="0" destOrd="0" presId="urn:microsoft.com/office/officeart/2005/8/layout/venn3"/>
    <dgm:cxn modelId="{4597D742-CB4C-4A45-B5C8-5520DE6A76B3}" type="presOf" srcId="{15E4B442-65A7-4F59-BF33-1104E2B3B0F5}" destId="{20904765-CED6-4787-ADD0-0FAF19719A30}" srcOrd="0" destOrd="0" presId="urn:microsoft.com/office/officeart/2005/8/layout/venn3"/>
    <dgm:cxn modelId="{3829D44F-1604-4551-94AF-E3F5672356D6}" type="presParOf" srcId="{521FDD10-84A2-43A8-9DF8-BF6B9F38C646}" destId="{CDDDC8EF-DC5C-4B43-9D80-57104FB5FD6D}" srcOrd="0" destOrd="0" presId="urn:microsoft.com/office/officeart/2005/8/layout/venn3"/>
    <dgm:cxn modelId="{2CB31128-7F12-4D6E-9EAB-5A13996031FD}" type="presParOf" srcId="{521FDD10-84A2-43A8-9DF8-BF6B9F38C646}" destId="{8F883949-5849-40B6-8E8B-558BE0CD299A}" srcOrd="1" destOrd="0" presId="urn:microsoft.com/office/officeart/2005/8/layout/venn3"/>
    <dgm:cxn modelId="{12ACCBC1-B9CF-4959-8D36-EC4A088D6BEE}" type="presParOf" srcId="{521FDD10-84A2-43A8-9DF8-BF6B9F38C646}" destId="{DE1BCF69-15B4-4377-AA69-6468DC5D35B7}" srcOrd="2" destOrd="0" presId="urn:microsoft.com/office/officeart/2005/8/layout/venn3"/>
    <dgm:cxn modelId="{2D33EED6-41B1-473D-9490-2A76FA9005A5}" type="presParOf" srcId="{521FDD10-84A2-43A8-9DF8-BF6B9F38C646}" destId="{4DDA6E02-D5A2-44BA-98BA-71BBBD5E6534}" srcOrd="3" destOrd="0" presId="urn:microsoft.com/office/officeart/2005/8/layout/venn3"/>
    <dgm:cxn modelId="{FB310633-9E7C-4770-9A47-F7FAB75E3390}" type="presParOf" srcId="{521FDD10-84A2-43A8-9DF8-BF6B9F38C646}" destId="{9EFB9A8F-AD05-4E48-9686-E8E7A7D5A031}" srcOrd="4" destOrd="0" presId="urn:microsoft.com/office/officeart/2005/8/layout/venn3"/>
    <dgm:cxn modelId="{B5E29138-8399-4B7A-9475-A227F3748F07}" type="presParOf" srcId="{521FDD10-84A2-43A8-9DF8-BF6B9F38C646}" destId="{1C2252BF-A72A-4DC0-94C7-5809C92D36CD}" srcOrd="5" destOrd="0" presId="urn:microsoft.com/office/officeart/2005/8/layout/venn3"/>
    <dgm:cxn modelId="{6D343C3E-A33C-4FB9-ACC8-AE830746481E}" type="presParOf" srcId="{521FDD10-84A2-43A8-9DF8-BF6B9F38C646}" destId="{20904765-CED6-4787-ADD0-0FAF19719A30}" srcOrd="6" destOrd="0" presId="urn:microsoft.com/office/officeart/2005/8/layout/ven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B61AE1B-F617-41AC-932D-721CE591CD17}" type="doc">
      <dgm:prSet loTypeId="urn:microsoft.com/office/officeart/2005/8/layout/venn3" loCatId="relationship" qsTypeId="urn:microsoft.com/office/officeart/2005/8/quickstyle/3d3" qsCatId="3D" csTypeId="urn:microsoft.com/office/officeart/2005/8/colors/accent1_2" csCatId="accent1" phldr="1"/>
      <dgm:spPr/>
      <dgm:t>
        <a:bodyPr/>
        <a:lstStyle/>
        <a:p>
          <a:endParaRPr lang="en-US"/>
        </a:p>
      </dgm:t>
    </dgm:pt>
    <dgm:pt modelId="{5A829870-3E03-442E-9757-DCD0DDE22ACD}">
      <dgm:prSet phldrT="[Text]"/>
      <dgm:spPr/>
      <dgm:t>
        <a:bodyPr/>
        <a:lstStyle/>
        <a:p>
          <a:r>
            <a:rPr lang="en-US" b="1" cap="none" spc="50" dirty="0" err="1">
              <a:ln w="9525" cmpd="sng">
                <a:solidFill>
                  <a:schemeClr val="accent1"/>
                </a:solidFill>
                <a:prstDash val="solid"/>
              </a:ln>
              <a:solidFill>
                <a:srgbClr val="70AD47">
                  <a:tint val="1000"/>
                </a:srgbClr>
              </a:solidFill>
              <a:effectLst>
                <a:glow rad="38100">
                  <a:schemeClr val="accent1">
                    <a:alpha val="40000"/>
                  </a:schemeClr>
                </a:glow>
              </a:effectLst>
            </a:rPr>
            <a:t>Trib</a:t>
          </a:r>
          <a:r>
            <a:rPr lang="en-US" b="1" cap="none" spc="50" dirty="0">
              <a:ln w="9525" cmpd="sng">
                <a:solidFill>
                  <a:schemeClr val="accent1"/>
                </a:solidFill>
                <a:prstDash val="solid"/>
              </a:ln>
              <a:solidFill>
                <a:srgbClr val="70AD47">
                  <a:tint val="1000"/>
                </a:srgbClr>
              </a:solidFill>
              <a:effectLst>
                <a:glow rad="38100">
                  <a:schemeClr val="accent1">
                    <a:alpha val="40000"/>
                  </a:schemeClr>
                </a:glow>
              </a:effectLst>
            </a:rPr>
            <a:t> Saints Raised</a:t>
          </a:r>
        </a:p>
      </dgm:t>
    </dgm:pt>
    <dgm:pt modelId="{ED904A69-5C69-4225-B3B3-03369433870F}" type="parTrans" cxnId="{FAB5843A-6766-473E-BF0C-2C3D94B74B08}">
      <dgm:prSet/>
      <dgm:spPr/>
      <dgm:t>
        <a:bodyPr/>
        <a:lstStyle/>
        <a:p>
          <a:endParaRPr lang="en-US" b="1" cap="none" spc="50">
            <a:ln w="9525" cmpd="sng">
              <a:solidFill>
                <a:schemeClr val="accent1"/>
              </a:solidFill>
              <a:prstDash val="solid"/>
            </a:ln>
            <a:solidFill>
              <a:srgbClr val="70AD47">
                <a:tint val="1000"/>
              </a:srgbClr>
            </a:solidFill>
            <a:effectLst>
              <a:glow rad="38100">
                <a:schemeClr val="accent1">
                  <a:alpha val="40000"/>
                </a:schemeClr>
              </a:glow>
            </a:effectLst>
          </a:endParaRPr>
        </a:p>
      </dgm:t>
    </dgm:pt>
    <dgm:pt modelId="{82547C0E-C41B-495D-BD2E-55569A156423}" type="sibTrans" cxnId="{FAB5843A-6766-473E-BF0C-2C3D94B74B08}">
      <dgm:prSet/>
      <dgm:spPr/>
      <dgm:t>
        <a:bodyPr/>
        <a:lstStyle/>
        <a:p>
          <a:endParaRPr lang="en-US" b="1" cap="none" spc="50">
            <a:ln w="9525" cmpd="sng">
              <a:solidFill>
                <a:schemeClr val="accent1"/>
              </a:solidFill>
              <a:prstDash val="solid"/>
            </a:ln>
            <a:solidFill>
              <a:srgbClr val="70AD47">
                <a:tint val="1000"/>
              </a:srgbClr>
            </a:solidFill>
            <a:effectLst>
              <a:glow rad="38100">
                <a:schemeClr val="accent1">
                  <a:alpha val="40000"/>
                </a:schemeClr>
              </a:glow>
            </a:effectLst>
          </a:endParaRPr>
        </a:p>
      </dgm:t>
    </dgm:pt>
    <dgm:pt modelId="{782E6662-E0C5-44E8-8798-472D1F087361}">
      <dgm:prSet phldrT="[Text]"/>
      <dgm:spPr/>
      <dgm:t>
        <a:bodyPr/>
        <a:lstStyle/>
        <a:p>
          <a:r>
            <a:rPr lang="en-US" b="1" cap="none" spc="50" dirty="0">
              <a:ln w="9525" cmpd="sng">
                <a:solidFill>
                  <a:schemeClr val="accent1"/>
                </a:solidFill>
                <a:prstDash val="solid"/>
              </a:ln>
              <a:solidFill>
                <a:srgbClr val="70AD47">
                  <a:tint val="1000"/>
                </a:srgbClr>
              </a:solidFill>
              <a:effectLst>
                <a:glow rad="38100">
                  <a:schemeClr val="accent1">
                    <a:alpha val="40000"/>
                  </a:schemeClr>
                </a:glow>
              </a:effectLst>
            </a:rPr>
            <a:t>Ruling Over </a:t>
          </a:r>
          <a:r>
            <a:rPr lang="en-US" b="1" i="1" cap="none" spc="50" dirty="0">
              <a:ln w="9525" cmpd="sng">
                <a:solidFill>
                  <a:schemeClr val="accent1"/>
                </a:solidFill>
                <a:prstDash val="solid"/>
              </a:ln>
              <a:solidFill>
                <a:srgbClr val="70AD47">
                  <a:tint val="1000"/>
                </a:srgbClr>
              </a:solidFill>
              <a:effectLst>
                <a:glow rad="38100">
                  <a:schemeClr val="accent1">
                    <a:alpha val="40000"/>
                  </a:schemeClr>
                </a:glow>
              </a:effectLst>
            </a:rPr>
            <a:t>Mortals</a:t>
          </a:r>
        </a:p>
      </dgm:t>
    </dgm:pt>
    <dgm:pt modelId="{F4550A15-4BA0-48D5-8C6A-2D038C4B9596}" type="parTrans" cxnId="{2DEBB4C6-C17A-4C48-8A74-E151C64A13E1}">
      <dgm:prSet/>
      <dgm:spPr/>
      <dgm:t>
        <a:bodyPr/>
        <a:lstStyle/>
        <a:p>
          <a:endParaRPr lang="en-US" b="1" cap="none" spc="50">
            <a:ln w="9525" cmpd="sng">
              <a:solidFill>
                <a:schemeClr val="accent1"/>
              </a:solidFill>
              <a:prstDash val="solid"/>
            </a:ln>
            <a:solidFill>
              <a:srgbClr val="70AD47">
                <a:tint val="1000"/>
              </a:srgbClr>
            </a:solidFill>
            <a:effectLst>
              <a:glow rad="38100">
                <a:schemeClr val="accent1">
                  <a:alpha val="40000"/>
                </a:schemeClr>
              </a:glow>
            </a:effectLst>
          </a:endParaRPr>
        </a:p>
      </dgm:t>
    </dgm:pt>
    <dgm:pt modelId="{063B22D7-84BF-477D-A581-12F6B87CC4DB}" type="sibTrans" cxnId="{2DEBB4C6-C17A-4C48-8A74-E151C64A13E1}">
      <dgm:prSet/>
      <dgm:spPr/>
      <dgm:t>
        <a:bodyPr/>
        <a:lstStyle/>
        <a:p>
          <a:endParaRPr lang="en-US" b="1" cap="none" spc="50">
            <a:ln w="9525" cmpd="sng">
              <a:solidFill>
                <a:schemeClr val="accent1"/>
              </a:solidFill>
              <a:prstDash val="solid"/>
            </a:ln>
            <a:solidFill>
              <a:srgbClr val="70AD47">
                <a:tint val="1000"/>
              </a:srgbClr>
            </a:solidFill>
            <a:effectLst>
              <a:glow rad="38100">
                <a:schemeClr val="accent1">
                  <a:alpha val="40000"/>
                </a:schemeClr>
              </a:glow>
            </a:effectLst>
          </a:endParaRPr>
        </a:p>
      </dgm:t>
    </dgm:pt>
    <dgm:pt modelId="{130E47D4-6C87-44FF-A01A-A94C011983ED}">
      <dgm:prSet phldrT="[Text]"/>
      <dgm:spPr/>
      <dgm:t>
        <a:bodyPr/>
        <a:lstStyle/>
        <a:p>
          <a:r>
            <a:rPr lang="en-US" b="1" cap="none" spc="50" dirty="0">
              <a:ln w="9525" cmpd="sng">
                <a:solidFill>
                  <a:schemeClr val="accent1"/>
                </a:solidFill>
                <a:prstDash val="solid"/>
              </a:ln>
              <a:solidFill>
                <a:srgbClr val="70AD47">
                  <a:tint val="1000"/>
                </a:srgbClr>
              </a:solidFill>
              <a:effectLst>
                <a:glow rad="38100">
                  <a:schemeClr val="accent1">
                    <a:alpha val="40000"/>
                  </a:schemeClr>
                </a:glow>
              </a:effectLst>
            </a:rPr>
            <a:t>Ecology Changes</a:t>
          </a:r>
        </a:p>
      </dgm:t>
    </dgm:pt>
    <dgm:pt modelId="{7695D0FF-473C-4BCA-AB0A-95DA6E637D93}" type="parTrans" cxnId="{ABBEC938-52EE-4EF6-A93D-8F607A942CBF}">
      <dgm:prSet/>
      <dgm:spPr/>
      <dgm:t>
        <a:bodyPr/>
        <a:lstStyle/>
        <a:p>
          <a:endParaRPr lang="en-US" b="1" cap="none" spc="50">
            <a:ln w="9525" cmpd="sng">
              <a:solidFill>
                <a:schemeClr val="accent1"/>
              </a:solidFill>
              <a:prstDash val="solid"/>
            </a:ln>
            <a:solidFill>
              <a:srgbClr val="70AD47">
                <a:tint val="1000"/>
              </a:srgbClr>
            </a:solidFill>
            <a:effectLst>
              <a:glow rad="38100">
                <a:schemeClr val="accent1">
                  <a:alpha val="40000"/>
                </a:schemeClr>
              </a:glow>
            </a:effectLst>
          </a:endParaRPr>
        </a:p>
      </dgm:t>
    </dgm:pt>
    <dgm:pt modelId="{3FC9705C-83ED-41CB-8F61-BEAD63898AFC}" type="sibTrans" cxnId="{ABBEC938-52EE-4EF6-A93D-8F607A942CBF}">
      <dgm:prSet/>
      <dgm:spPr/>
      <dgm:t>
        <a:bodyPr/>
        <a:lstStyle/>
        <a:p>
          <a:endParaRPr lang="en-US" b="1" cap="none" spc="50">
            <a:ln w="9525" cmpd="sng">
              <a:solidFill>
                <a:schemeClr val="accent1"/>
              </a:solidFill>
              <a:prstDash val="solid"/>
            </a:ln>
            <a:solidFill>
              <a:srgbClr val="70AD47">
                <a:tint val="1000"/>
              </a:srgbClr>
            </a:solidFill>
            <a:effectLst>
              <a:glow rad="38100">
                <a:schemeClr val="accent1">
                  <a:alpha val="40000"/>
                </a:schemeClr>
              </a:glow>
            </a:effectLst>
          </a:endParaRPr>
        </a:p>
      </dgm:t>
    </dgm:pt>
    <dgm:pt modelId="{EFF0AE69-CE2B-451F-B610-19E1715057CC}">
      <dgm:prSet phldrT="[Text]"/>
      <dgm:spPr/>
      <dgm:t>
        <a:bodyPr/>
        <a:lstStyle/>
        <a:p>
          <a:r>
            <a:rPr lang="en-US" b="1" cap="none" spc="50" dirty="0">
              <a:ln w="9525" cmpd="sng">
                <a:solidFill>
                  <a:schemeClr val="accent1"/>
                </a:solidFill>
                <a:prstDash val="solid"/>
              </a:ln>
              <a:solidFill>
                <a:srgbClr val="70AD47">
                  <a:tint val="1000"/>
                </a:srgbClr>
              </a:solidFill>
              <a:effectLst>
                <a:glow rad="38100">
                  <a:schemeClr val="accent1">
                    <a:alpha val="40000"/>
                  </a:schemeClr>
                </a:glow>
              </a:effectLst>
            </a:rPr>
            <a:t>Medical Changes</a:t>
          </a:r>
        </a:p>
      </dgm:t>
    </dgm:pt>
    <dgm:pt modelId="{63291E26-9F1E-44C7-97CD-574BD1A432D8}" type="parTrans" cxnId="{70A955DB-A3D6-48DA-B5A8-3F2144BCB93E}">
      <dgm:prSet/>
      <dgm:spPr/>
      <dgm:t>
        <a:bodyPr/>
        <a:lstStyle/>
        <a:p>
          <a:endParaRPr lang="en-US" b="1" cap="none" spc="50">
            <a:ln w="9525" cmpd="sng">
              <a:solidFill>
                <a:schemeClr val="accent1"/>
              </a:solidFill>
              <a:prstDash val="solid"/>
            </a:ln>
            <a:solidFill>
              <a:srgbClr val="70AD47">
                <a:tint val="1000"/>
              </a:srgbClr>
            </a:solidFill>
            <a:effectLst>
              <a:glow rad="38100">
                <a:schemeClr val="accent1">
                  <a:alpha val="40000"/>
                </a:schemeClr>
              </a:glow>
            </a:effectLst>
          </a:endParaRPr>
        </a:p>
      </dgm:t>
    </dgm:pt>
    <dgm:pt modelId="{7D971111-2427-4C54-AB79-63A3F79B6551}" type="sibTrans" cxnId="{70A955DB-A3D6-48DA-B5A8-3F2144BCB93E}">
      <dgm:prSet/>
      <dgm:spPr/>
      <dgm:t>
        <a:bodyPr/>
        <a:lstStyle/>
        <a:p>
          <a:endParaRPr lang="en-US" b="1" cap="none" spc="50">
            <a:ln w="9525" cmpd="sng">
              <a:solidFill>
                <a:schemeClr val="accent1"/>
              </a:solidFill>
              <a:prstDash val="solid"/>
            </a:ln>
            <a:solidFill>
              <a:srgbClr val="70AD47">
                <a:tint val="1000"/>
              </a:srgbClr>
            </a:solidFill>
            <a:effectLst>
              <a:glow rad="38100">
                <a:schemeClr val="accent1">
                  <a:alpha val="40000"/>
                </a:schemeClr>
              </a:glow>
            </a:effectLst>
          </a:endParaRPr>
        </a:p>
      </dgm:t>
    </dgm:pt>
    <dgm:pt modelId="{35C6B12C-ED2E-4FE3-BB92-9901078F2256}">
      <dgm:prSet phldrT="[Text]"/>
      <dgm:spPr/>
      <dgm:t>
        <a:bodyPr/>
        <a:lstStyle/>
        <a:p>
          <a:r>
            <a:rPr lang="en-US" b="1" cap="none" spc="50" dirty="0">
              <a:ln w="9525" cmpd="sng">
                <a:solidFill>
                  <a:schemeClr val="accent1"/>
                </a:solidFill>
                <a:prstDash val="solid"/>
              </a:ln>
              <a:solidFill>
                <a:srgbClr val="70AD47">
                  <a:tint val="1000"/>
                </a:srgbClr>
              </a:solidFill>
              <a:effectLst>
                <a:glow rad="38100">
                  <a:schemeClr val="accent1">
                    <a:alpha val="40000"/>
                  </a:schemeClr>
                </a:glow>
              </a:effectLst>
            </a:rPr>
            <a:t>Love Works!</a:t>
          </a:r>
        </a:p>
      </dgm:t>
    </dgm:pt>
    <dgm:pt modelId="{EC38557A-5332-4E43-B367-3F90BBD70F15}" type="parTrans" cxnId="{58BD7EB5-D8A1-491F-A387-269A46E8FB4B}">
      <dgm:prSet/>
      <dgm:spPr/>
      <dgm:t>
        <a:bodyPr/>
        <a:lstStyle/>
        <a:p>
          <a:endParaRPr lang="en-US"/>
        </a:p>
      </dgm:t>
    </dgm:pt>
    <dgm:pt modelId="{55F26616-352D-41A5-A0C4-74EB9759AF7B}" type="sibTrans" cxnId="{58BD7EB5-D8A1-491F-A387-269A46E8FB4B}">
      <dgm:prSet/>
      <dgm:spPr/>
      <dgm:t>
        <a:bodyPr/>
        <a:lstStyle/>
        <a:p>
          <a:endParaRPr lang="en-US"/>
        </a:p>
      </dgm:t>
    </dgm:pt>
    <dgm:pt modelId="{7A9F9CFB-84BA-487C-AE28-3FD8D45248E7}" type="pres">
      <dgm:prSet presAssocID="{FB61AE1B-F617-41AC-932D-721CE591CD17}" presName="Name0" presStyleCnt="0">
        <dgm:presLayoutVars>
          <dgm:dir/>
          <dgm:resizeHandles val="exact"/>
        </dgm:presLayoutVars>
      </dgm:prSet>
      <dgm:spPr/>
    </dgm:pt>
    <dgm:pt modelId="{BD4B5956-D96A-411B-B48A-9224496F5FC7}" type="pres">
      <dgm:prSet presAssocID="{5A829870-3E03-442E-9757-DCD0DDE22ACD}" presName="Name5" presStyleLbl="vennNode1" presStyleIdx="0" presStyleCnt="5">
        <dgm:presLayoutVars>
          <dgm:bulletEnabled val="1"/>
        </dgm:presLayoutVars>
      </dgm:prSet>
      <dgm:spPr/>
    </dgm:pt>
    <dgm:pt modelId="{C8E176B1-8184-44DF-B05C-AE58DF95ECDE}" type="pres">
      <dgm:prSet presAssocID="{82547C0E-C41B-495D-BD2E-55569A156423}" presName="space" presStyleCnt="0"/>
      <dgm:spPr/>
    </dgm:pt>
    <dgm:pt modelId="{829C84EB-4D9C-4658-A089-A153D6A49F55}" type="pres">
      <dgm:prSet presAssocID="{782E6662-E0C5-44E8-8798-472D1F087361}" presName="Name5" presStyleLbl="vennNode1" presStyleIdx="1" presStyleCnt="5">
        <dgm:presLayoutVars>
          <dgm:bulletEnabled val="1"/>
        </dgm:presLayoutVars>
      </dgm:prSet>
      <dgm:spPr/>
    </dgm:pt>
    <dgm:pt modelId="{C5892B3A-65C2-473F-82D2-A6CC76388CA4}" type="pres">
      <dgm:prSet presAssocID="{063B22D7-84BF-477D-A581-12F6B87CC4DB}" presName="space" presStyleCnt="0"/>
      <dgm:spPr/>
    </dgm:pt>
    <dgm:pt modelId="{0DD649E8-2AA6-4510-B08B-1B7A61F84192}" type="pres">
      <dgm:prSet presAssocID="{130E47D4-6C87-44FF-A01A-A94C011983ED}" presName="Name5" presStyleLbl="vennNode1" presStyleIdx="2" presStyleCnt="5">
        <dgm:presLayoutVars>
          <dgm:bulletEnabled val="1"/>
        </dgm:presLayoutVars>
      </dgm:prSet>
      <dgm:spPr/>
    </dgm:pt>
    <dgm:pt modelId="{10EE2A37-402A-4DDC-863D-3524405A1C01}" type="pres">
      <dgm:prSet presAssocID="{3FC9705C-83ED-41CB-8F61-BEAD63898AFC}" presName="space" presStyleCnt="0"/>
      <dgm:spPr/>
    </dgm:pt>
    <dgm:pt modelId="{D8B41A54-2E27-4664-8871-953CBE1FC702}" type="pres">
      <dgm:prSet presAssocID="{EFF0AE69-CE2B-451F-B610-19E1715057CC}" presName="Name5" presStyleLbl="vennNode1" presStyleIdx="3" presStyleCnt="5">
        <dgm:presLayoutVars>
          <dgm:bulletEnabled val="1"/>
        </dgm:presLayoutVars>
      </dgm:prSet>
      <dgm:spPr/>
    </dgm:pt>
    <dgm:pt modelId="{76E07EE9-5C54-49EE-B602-B3F07D8837F7}" type="pres">
      <dgm:prSet presAssocID="{7D971111-2427-4C54-AB79-63A3F79B6551}" presName="space" presStyleCnt="0"/>
      <dgm:spPr/>
    </dgm:pt>
    <dgm:pt modelId="{F113BC4B-9AEB-4E25-90CB-67A70ECD968E}" type="pres">
      <dgm:prSet presAssocID="{35C6B12C-ED2E-4FE3-BB92-9901078F2256}" presName="Name5" presStyleLbl="vennNode1" presStyleIdx="4" presStyleCnt="5">
        <dgm:presLayoutVars>
          <dgm:bulletEnabled val="1"/>
        </dgm:presLayoutVars>
      </dgm:prSet>
      <dgm:spPr/>
    </dgm:pt>
  </dgm:ptLst>
  <dgm:cxnLst>
    <dgm:cxn modelId="{70A955DB-A3D6-48DA-B5A8-3F2144BCB93E}" srcId="{FB61AE1B-F617-41AC-932D-721CE591CD17}" destId="{EFF0AE69-CE2B-451F-B610-19E1715057CC}" srcOrd="3" destOrd="0" parTransId="{63291E26-9F1E-44C7-97CD-574BD1A432D8}" sibTransId="{7D971111-2427-4C54-AB79-63A3F79B6551}"/>
    <dgm:cxn modelId="{D15016D4-F0A7-4EB7-9013-1550F1F4FE17}" type="presOf" srcId="{5A829870-3E03-442E-9757-DCD0DDE22ACD}" destId="{BD4B5956-D96A-411B-B48A-9224496F5FC7}" srcOrd="0" destOrd="0" presId="urn:microsoft.com/office/officeart/2005/8/layout/venn3"/>
    <dgm:cxn modelId="{1A614F2B-7FAF-4871-9100-7D24F0F44859}" type="presOf" srcId="{130E47D4-6C87-44FF-A01A-A94C011983ED}" destId="{0DD649E8-2AA6-4510-B08B-1B7A61F84192}" srcOrd="0" destOrd="0" presId="urn:microsoft.com/office/officeart/2005/8/layout/venn3"/>
    <dgm:cxn modelId="{FAB5843A-6766-473E-BF0C-2C3D94B74B08}" srcId="{FB61AE1B-F617-41AC-932D-721CE591CD17}" destId="{5A829870-3E03-442E-9757-DCD0DDE22ACD}" srcOrd="0" destOrd="0" parTransId="{ED904A69-5C69-4225-B3B3-03369433870F}" sibTransId="{82547C0E-C41B-495D-BD2E-55569A156423}"/>
    <dgm:cxn modelId="{58BD7EB5-D8A1-491F-A387-269A46E8FB4B}" srcId="{FB61AE1B-F617-41AC-932D-721CE591CD17}" destId="{35C6B12C-ED2E-4FE3-BB92-9901078F2256}" srcOrd="4" destOrd="0" parTransId="{EC38557A-5332-4E43-B367-3F90BBD70F15}" sibTransId="{55F26616-352D-41A5-A0C4-74EB9759AF7B}"/>
    <dgm:cxn modelId="{EF4FB6E2-7F3E-467A-9CA5-0B0AB22D1F9D}" type="presOf" srcId="{FB61AE1B-F617-41AC-932D-721CE591CD17}" destId="{7A9F9CFB-84BA-487C-AE28-3FD8D45248E7}" srcOrd="0" destOrd="0" presId="urn:microsoft.com/office/officeart/2005/8/layout/venn3"/>
    <dgm:cxn modelId="{2DEBB4C6-C17A-4C48-8A74-E151C64A13E1}" srcId="{FB61AE1B-F617-41AC-932D-721CE591CD17}" destId="{782E6662-E0C5-44E8-8798-472D1F087361}" srcOrd="1" destOrd="0" parTransId="{F4550A15-4BA0-48D5-8C6A-2D038C4B9596}" sibTransId="{063B22D7-84BF-477D-A581-12F6B87CC4DB}"/>
    <dgm:cxn modelId="{908BAFCD-FE9B-4C3D-905F-583F816E9DEA}" type="presOf" srcId="{782E6662-E0C5-44E8-8798-472D1F087361}" destId="{829C84EB-4D9C-4658-A089-A153D6A49F55}" srcOrd="0" destOrd="0" presId="urn:microsoft.com/office/officeart/2005/8/layout/venn3"/>
    <dgm:cxn modelId="{ABBEC938-52EE-4EF6-A93D-8F607A942CBF}" srcId="{FB61AE1B-F617-41AC-932D-721CE591CD17}" destId="{130E47D4-6C87-44FF-A01A-A94C011983ED}" srcOrd="2" destOrd="0" parTransId="{7695D0FF-473C-4BCA-AB0A-95DA6E637D93}" sibTransId="{3FC9705C-83ED-41CB-8F61-BEAD63898AFC}"/>
    <dgm:cxn modelId="{5377B1C2-FEC1-4E1B-BE3B-E61C099B3DB2}" type="presOf" srcId="{35C6B12C-ED2E-4FE3-BB92-9901078F2256}" destId="{F113BC4B-9AEB-4E25-90CB-67A70ECD968E}" srcOrd="0" destOrd="0" presId="urn:microsoft.com/office/officeart/2005/8/layout/venn3"/>
    <dgm:cxn modelId="{40B6470B-6864-41BB-B4AF-CA515A03F9EC}" type="presOf" srcId="{EFF0AE69-CE2B-451F-B610-19E1715057CC}" destId="{D8B41A54-2E27-4664-8871-953CBE1FC702}" srcOrd="0" destOrd="0" presId="urn:microsoft.com/office/officeart/2005/8/layout/venn3"/>
    <dgm:cxn modelId="{D4C04C80-C70B-4B66-8C3A-167FCF1D3A48}" type="presParOf" srcId="{7A9F9CFB-84BA-487C-AE28-3FD8D45248E7}" destId="{BD4B5956-D96A-411B-B48A-9224496F5FC7}" srcOrd="0" destOrd="0" presId="urn:microsoft.com/office/officeart/2005/8/layout/venn3"/>
    <dgm:cxn modelId="{ACAD7FFF-587C-41B3-A1CE-6281421D0F77}" type="presParOf" srcId="{7A9F9CFB-84BA-487C-AE28-3FD8D45248E7}" destId="{C8E176B1-8184-44DF-B05C-AE58DF95ECDE}" srcOrd="1" destOrd="0" presId="urn:microsoft.com/office/officeart/2005/8/layout/venn3"/>
    <dgm:cxn modelId="{64260AB4-35C4-42F8-A692-929A94BFC4A8}" type="presParOf" srcId="{7A9F9CFB-84BA-487C-AE28-3FD8D45248E7}" destId="{829C84EB-4D9C-4658-A089-A153D6A49F55}" srcOrd="2" destOrd="0" presId="urn:microsoft.com/office/officeart/2005/8/layout/venn3"/>
    <dgm:cxn modelId="{31D27D34-53AE-4385-9877-BDC22CABA276}" type="presParOf" srcId="{7A9F9CFB-84BA-487C-AE28-3FD8D45248E7}" destId="{C5892B3A-65C2-473F-82D2-A6CC76388CA4}" srcOrd="3" destOrd="0" presId="urn:microsoft.com/office/officeart/2005/8/layout/venn3"/>
    <dgm:cxn modelId="{A0FFA2C8-60BD-42E9-8C04-BBC6D3E631B2}" type="presParOf" srcId="{7A9F9CFB-84BA-487C-AE28-3FD8D45248E7}" destId="{0DD649E8-2AA6-4510-B08B-1B7A61F84192}" srcOrd="4" destOrd="0" presId="urn:microsoft.com/office/officeart/2005/8/layout/venn3"/>
    <dgm:cxn modelId="{5ADF1CDB-DA7B-4F89-B7DF-44BC30110280}" type="presParOf" srcId="{7A9F9CFB-84BA-487C-AE28-3FD8D45248E7}" destId="{10EE2A37-402A-4DDC-863D-3524405A1C01}" srcOrd="5" destOrd="0" presId="urn:microsoft.com/office/officeart/2005/8/layout/venn3"/>
    <dgm:cxn modelId="{55660F8B-9EE1-4D59-A67A-5C41A3C79AAF}" type="presParOf" srcId="{7A9F9CFB-84BA-487C-AE28-3FD8D45248E7}" destId="{D8B41A54-2E27-4664-8871-953CBE1FC702}" srcOrd="6" destOrd="0" presId="urn:microsoft.com/office/officeart/2005/8/layout/venn3"/>
    <dgm:cxn modelId="{3802ACCD-A3B2-4C93-8B73-F354364E85A3}" type="presParOf" srcId="{7A9F9CFB-84BA-487C-AE28-3FD8D45248E7}" destId="{76E07EE9-5C54-49EE-B602-B3F07D8837F7}" srcOrd="7" destOrd="0" presId="urn:microsoft.com/office/officeart/2005/8/layout/venn3"/>
    <dgm:cxn modelId="{9AD4B579-338B-4C26-801A-A826834DCDF3}" type="presParOf" srcId="{7A9F9CFB-84BA-487C-AE28-3FD8D45248E7}" destId="{F113BC4B-9AEB-4E25-90CB-67A70ECD968E}" srcOrd="8" destOrd="0" presId="urn:microsoft.com/office/officeart/2005/8/layout/ven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981D30C-967D-4371-94C3-A30DF266A1AD}" type="doc">
      <dgm:prSet loTypeId="urn:microsoft.com/office/officeart/2005/8/layout/venn3" loCatId="relationship" qsTypeId="urn:microsoft.com/office/officeart/2005/8/quickstyle/3d3" qsCatId="3D" csTypeId="urn:microsoft.com/office/officeart/2005/8/colors/accent1_2" csCatId="accent1" phldr="1"/>
      <dgm:spPr/>
      <dgm:t>
        <a:bodyPr/>
        <a:lstStyle/>
        <a:p>
          <a:endParaRPr lang="en-US"/>
        </a:p>
      </dgm:t>
    </dgm:pt>
    <dgm:pt modelId="{D1105C0B-259C-4FFF-AB60-436922C695D4}">
      <dgm:prSet phldrT="[Text]"/>
      <dgm:spPr/>
      <dgm:t>
        <a:bodyPr/>
        <a:lstStyle/>
        <a:p>
          <a:r>
            <a:rPr lang="en-US" b="1" cap="none" spc="0" dirty="0">
              <a:ln w="6600">
                <a:solidFill>
                  <a:schemeClr val="accent2"/>
                </a:solidFill>
                <a:prstDash val="solid"/>
              </a:ln>
              <a:solidFill>
                <a:srgbClr val="FFFFFF"/>
              </a:solidFill>
              <a:effectLst>
                <a:outerShdw dist="38100" dir="2700000" algn="tl" rotWithShape="0">
                  <a:schemeClr val="accent2"/>
                </a:outerShdw>
              </a:effectLst>
            </a:rPr>
            <a:t>Kids Play With Vipers</a:t>
          </a:r>
        </a:p>
      </dgm:t>
    </dgm:pt>
    <dgm:pt modelId="{34FFB5F3-5434-4C0E-9D49-EFCD6FD8F75F}" type="parTrans" cxnId="{4A08C43A-E0A1-453B-A2D3-51AC949DA0B7}">
      <dgm:prSet/>
      <dgm:spPr/>
      <dgm:t>
        <a:bodyPr/>
        <a:lstStyle/>
        <a:p>
          <a:endParaRPr lang="en-US" b="1" cap="none" spc="0">
            <a:ln w="6600">
              <a:solidFill>
                <a:schemeClr val="accent2"/>
              </a:solidFill>
              <a:prstDash val="solid"/>
            </a:ln>
            <a:solidFill>
              <a:srgbClr val="FFFFFF"/>
            </a:solidFill>
            <a:effectLst>
              <a:outerShdw dist="38100" dir="2700000" algn="tl" rotWithShape="0">
                <a:schemeClr val="accent2"/>
              </a:outerShdw>
            </a:effectLst>
          </a:endParaRPr>
        </a:p>
      </dgm:t>
    </dgm:pt>
    <dgm:pt modelId="{861F2AFD-6357-4D78-89B3-B2E726197DE7}" type="sibTrans" cxnId="{4A08C43A-E0A1-453B-A2D3-51AC949DA0B7}">
      <dgm:prSet/>
      <dgm:spPr/>
      <dgm:t>
        <a:bodyPr/>
        <a:lstStyle/>
        <a:p>
          <a:endParaRPr lang="en-US" b="1" cap="none" spc="0">
            <a:ln w="6600">
              <a:solidFill>
                <a:schemeClr val="accent2"/>
              </a:solidFill>
              <a:prstDash val="solid"/>
            </a:ln>
            <a:solidFill>
              <a:srgbClr val="FFFFFF"/>
            </a:solidFill>
            <a:effectLst>
              <a:outerShdw dist="38100" dir="2700000" algn="tl" rotWithShape="0">
                <a:schemeClr val="accent2"/>
              </a:outerShdw>
            </a:effectLst>
          </a:endParaRPr>
        </a:p>
      </dgm:t>
    </dgm:pt>
    <dgm:pt modelId="{07DB959A-0002-4CBC-92C0-CB47253E9D5C}">
      <dgm:prSet phldrT="[Text]"/>
      <dgm:spPr/>
      <dgm:t>
        <a:bodyPr/>
        <a:lstStyle/>
        <a:p>
          <a:r>
            <a:rPr lang="en-US" b="1" cap="none" spc="0" dirty="0">
              <a:ln w="6600">
                <a:solidFill>
                  <a:schemeClr val="accent2"/>
                </a:solidFill>
                <a:prstDash val="solid"/>
              </a:ln>
              <a:solidFill>
                <a:srgbClr val="FFFFFF"/>
              </a:solidFill>
              <a:effectLst>
                <a:outerShdw dist="38100" dir="2700000" algn="tl" rotWithShape="0">
                  <a:schemeClr val="accent2"/>
                </a:outerShdw>
              </a:effectLst>
            </a:rPr>
            <a:t>Lion &amp; Lamb Play Together</a:t>
          </a:r>
        </a:p>
      </dgm:t>
    </dgm:pt>
    <dgm:pt modelId="{6F59A24A-DDB1-479A-9B62-92441DDB1570}" type="parTrans" cxnId="{D9734FB1-37E9-4972-BDEA-3CC75592EE9E}">
      <dgm:prSet/>
      <dgm:spPr/>
      <dgm:t>
        <a:bodyPr/>
        <a:lstStyle/>
        <a:p>
          <a:endParaRPr lang="en-US" b="1" cap="none" spc="0">
            <a:ln w="6600">
              <a:solidFill>
                <a:schemeClr val="accent2"/>
              </a:solidFill>
              <a:prstDash val="solid"/>
            </a:ln>
            <a:solidFill>
              <a:srgbClr val="FFFFFF"/>
            </a:solidFill>
            <a:effectLst>
              <a:outerShdw dist="38100" dir="2700000" algn="tl" rotWithShape="0">
                <a:schemeClr val="accent2"/>
              </a:outerShdw>
            </a:effectLst>
          </a:endParaRPr>
        </a:p>
      </dgm:t>
    </dgm:pt>
    <dgm:pt modelId="{BC754ECF-7EB7-4B00-909D-3383568B321B}" type="sibTrans" cxnId="{D9734FB1-37E9-4972-BDEA-3CC75592EE9E}">
      <dgm:prSet/>
      <dgm:spPr/>
      <dgm:t>
        <a:bodyPr/>
        <a:lstStyle/>
        <a:p>
          <a:endParaRPr lang="en-US" b="1" cap="none" spc="0">
            <a:ln w="6600">
              <a:solidFill>
                <a:schemeClr val="accent2"/>
              </a:solidFill>
              <a:prstDash val="solid"/>
            </a:ln>
            <a:solidFill>
              <a:srgbClr val="FFFFFF"/>
            </a:solidFill>
            <a:effectLst>
              <a:outerShdw dist="38100" dir="2700000" algn="tl" rotWithShape="0">
                <a:schemeClr val="accent2"/>
              </a:outerShdw>
            </a:effectLst>
          </a:endParaRPr>
        </a:p>
      </dgm:t>
    </dgm:pt>
    <dgm:pt modelId="{250268A4-A3CE-4762-96E0-39455D51D886}">
      <dgm:prSet phldrT="[Text]"/>
      <dgm:spPr/>
      <dgm:t>
        <a:bodyPr/>
        <a:lstStyle/>
        <a:p>
          <a:r>
            <a:rPr lang="en-US" b="1" cap="none" spc="0" dirty="0">
              <a:ln w="6600">
                <a:solidFill>
                  <a:schemeClr val="accent2"/>
                </a:solidFill>
                <a:prstDash val="solid"/>
              </a:ln>
              <a:solidFill>
                <a:srgbClr val="FFFFFF"/>
              </a:solidFill>
              <a:effectLst>
                <a:outerShdw dist="38100" dir="2700000" algn="tl" rotWithShape="0">
                  <a:schemeClr val="accent2"/>
                </a:outerShdw>
              </a:effectLst>
            </a:rPr>
            <a:t>Talking Animals?</a:t>
          </a:r>
        </a:p>
      </dgm:t>
    </dgm:pt>
    <dgm:pt modelId="{F7C7AB47-85A3-484A-93EE-802E62B32B42}" type="parTrans" cxnId="{3F0D846C-138D-4D62-A227-E82CF0952633}">
      <dgm:prSet/>
      <dgm:spPr/>
      <dgm:t>
        <a:bodyPr/>
        <a:lstStyle/>
        <a:p>
          <a:endParaRPr lang="en-US" b="1" cap="none" spc="0">
            <a:ln w="6600">
              <a:solidFill>
                <a:schemeClr val="accent2"/>
              </a:solidFill>
              <a:prstDash val="solid"/>
            </a:ln>
            <a:solidFill>
              <a:srgbClr val="FFFFFF"/>
            </a:solidFill>
            <a:effectLst>
              <a:outerShdw dist="38100" dir="2700000" algn="tl" rotWithShape="0">
                <a:schemeClr val="accent2"/>
              </a:outerShdw>
            </a:effectLst>
          </a:endParaRPr>
        </a:p>
      </dgm:t>
    </dgm:pt>
    <dgm:pt modelId="{24E1C7DE-9CA9-4CEF-84D5-DAB44087C26A}" type="sibTrans" cxnId="{3F0D846C-138D-4D62-A227-E82CF0952633}">
      <dgm:prSet/>
      <dgm:spPr/>
      <dgm:t>
        <a:bodyPr/>
        <a:lstStyle/>
        <a:p>
          <a:endParaRPr lang="en-US" b="1" cap="none" spc="0">
            <a:ln w="6600">
              <a:solidFill>
                <a:schemeClr val="accent2"/>
              </a:solidFill>
              <a:prstDash val="solid"/>
            </a:ln>
            <a:solidFill>
              <a:srgbClr val="FFFFFF"/>
            </a:solidFill>
            <a:effectLst>
              <a:outerShdw dist="38100" dir="2700000" algn="tl" rotWithShape="0">
                <a:schemeClr val="accent2"/>
              </a:outerShdw>
            </a:effectLst>
          </a:endParaRPr>
        </a:p>
      </dgm:t>
    </dgm:pt>
    <dgm:pt modelId="{DC9159B4-C8E8-4E61-9102-8C18B33CCC91}">
      <dgm:prSet phldrT="[Text]"/>
      <dgm:spPr/>
      <dgm:t>
        <a:bodyPr/>
        <a:lstStyle/>
        <a:p>
          <a:r>
            <a:rPr lang="en-US" b="1" cap="none" spc="0" dirty="0">
              <a:ln w="6600">
                <a:solidFill>
                  <a:schemeClr val="accent2"/>
                </a:solidFill>
                <a:prstDash val="solid"/>
              </a:ln>
              <a:solidFill>
                <a:srgbClr val="FFFFFF"/>
              </a:solidFill>
              <a:effectLst>
                <a:outerShdw dist="38100" dir="2700000" algn="tl" rotWithShape="0">
                  <a:schemeClr val="accent2"/>
                </a:outerShdw>
              </a:effectLst>
            </a:rPr>
            <a:t>“Folding” Space?</a:t>
          </a:r>
        </a:p>
      </dgm:t>
    </dgm:pt>
    <dgm:pt modelId="{F58711D9-D189-4AC6-A428-4FBE3605964E}" type="parTrans" cxnId="{833E38C5-B689-4F15-846B-72ED8551861C}">
      <dgm:prSet/>
      <dgm:spPr/>
      <dgm:t>
        <a:bodyPr/>
        <a:lstStyle/>
        <a:p>
          <a:endParaRPr lang="en-US" b="1" cap="none" spc="0">
            <a:ln w="6600">
              <a:solidFill>
                <a:schemeClr val="accent2"/>
              </a:solidFill>
              <a:prstDash val="solid"/>
            </a:ln>
            <a:solidFill>
              <a:srgbClr val="FFFFFF"/>
            </a:solidFill>
            <a:effectLst>
              <a:outerShdw dist="38100" dir="2700000" algn="tl" rotWithShape="0">
                <a:schemeClr val="accent2"/>
              </a:outerShdw>
            </a:effectLst>
          </a:endParaRPr>
        </a:p>
      </dgm:t>
    </dgm:pt>
    <dgm:pt modelId="{2E523235-6FBE-4DA6-B1BE-93AD1603C8FA}" type="sibTrans" cxnId="{833E38C5-B689-4F15-846B-72ED8551861C}">
      <dgm:prSet/>
      <dgm:spPr/>
      <dgm:t>
        <a:bodyPr/>
        <a:lstStyle/>
        <a:p>
          <a:endParaRPr lang="en-US" b="1" cap="none" spc="0">
            <a:ln w="6600">
              <a:solidFill>
                <a:schemeClr val="accent2"/>
              </a:solidFill>
              <a:prstDash val="solid"/>
            </a:ln>
            <a:solidFill>
              <a:srgbClr val="FFFFFF"/>
            </a:solidFill>
            <a:effectLst>
              <a:outerShdw dist="38100" dir="2700000" algn="tl" rotWithShape="0">
                <a:schemeClr val="accent2"/>
              </a:outerShdw>
            </a:effectLst>
          </a:endParaRPr>
        </a:p>
      </dgm:t>
    </dgm:pt>
    <dgm:pt modelId="{DE134338-1CD5-43FB-89F2-8B02379CE142}" type="pres">
      <dgm:prSet presAssocID="{9981D30C-967D-4371-94C3-A30DF266A1AD}" presName="Name0" presStyleCnt="0">
        <dgm:presLayoutVars>
          <dgm:dir/>
          <dgm:resizeHandles val="exact"/>
        </dgm:presLayoutVars>
      </dgm:prSet>
      <dgm:spPr/>
    </dgm:pt>
    <dgm:pt modelId="{967FD86B-84BF-4B90-9D3B-B7EDC58D916B}" type="pres">
      <dgm:prSet presAssocID="{D1105C0B-259C-4FFF-AB60-436922C695D4}" presName="Name5" presStyleLbl="vennNode1" presStyleIdx="0" presStyleCnt="4">
        <dgm:presLayoutVars>
          <dgm:bulletEnabled val="1"/>
        </dgm:presLayoutVars>
      </dgm:prSet>
      <dgm:spPr/>
    </dgm:pt>
    <dgm:pt modelId="{717D484A-312B-4DAE-BA7B-836F56FB8752}" type="pres">
      <dgm:prSet presAssocID="{861F2AFD-6357-4D78-89B3-B2E726197DE7}" presName="space" presStyleCnt="0"/>
      <dgm:spPr/>
    </dgm:pt>
    <dgm:pt modelId="{416615F4-34B8-456D-A138-7AD555E6EB43}" type="pres">
      <dgm:prSet presAssocID="{07DB959A-0002-4CBC-92C0-CB47253E9D5C}" presName="Name5" presStyleLbl="vennNode1" presStyleIdx="1" presStyleCnt="4">
        <dgm:presLayoutVars>
          <dgm:bulletEnabled val="1"/>
        </dgm:presLayoutVars>
      </dgm:prSet>
      <dgm:spPr/>
    </dgm:pt>
    <dgm:pt modelId="{EF083754-1D64-4359-AD16-20DC15EB88D0}" type="pres">
      <dgm:prSet presAssocID="{BC754ECF-7EB7-4B00-909D-3383568B321B}" presName="space" presStyleCnt="0"/>
      <dgm:spPr/>
    </dgm:pt>
    <dgm:pt modelId="{8462AB04-5865-4C6F-A1D0-4D2F7CB910C3}" type="pres">
      <dgm:prSet presAssocID="{250268A4-A3CE-4762-96E0-39455D51D886}" presName="Name5" presStyleLbl="vennNode1" presStyleIdx="2" presStyleCnt="4">
        <dgm:presLayoutVars>
          <dgm:bulletEnabled val="1"/>
        </dgm:presLayoutVars>
      </dgm:prSet>
      <dgm:spPr/>
    </dgm:pt>
    <dgm:pt modelId="{20B6E2B8-B56E-4647-A2B7-7C90667E1839}" type="pres">
      <dgm:prSet presAssocID="{24E1C7DE-9CA9-4CEF-84D5-DAB44087C26A}" presName="space" presStyleCnt="0"/>
      <dgm:spPr/>
    </dgm:pt>
    <dgm:pt modelId="{E41FAD36-BCA5-4996-BEC9-E09FA781DEE5}" type="pres">
      <dgm:prSet presAssocID="{DC9159B4-C8E8-4E61-9102-8C18B33CCC91}" presName="Name5" presStyleLbl="vennNode1" presStyleIdx="3" presStyleCnt="4">
        <dgm:presLayoutVars>
          <dgm:bulletEnabled val="1"/>
        </dgm:presLayoutVars>
      </dgm:prSet>
      <dgm:spPr/>
    </dgm:pt>
  </dgm:ptLst>
  <dgm:cxnLst>
    <dgm:cxn modelId="{4A08C43A-E0A1-453B-A2D3-51AC949DA0B7}" srcId="{9981D30C-967D-4371-94C3-A30DF266A1AD}" destId="{D1105C0B-259C-4FFF-AB60-436922C695D4}" srcOrd="0" destOrd="0" parTransId="{34FFB5F3-5434-4C0E-9D49-EFCD6FD8F75F}" sibTransId="{861F2AFD-6357-4D78-89B3-B2E726197DE7}"/>
    <dgm:cxn modelId="{D5C665B3-8127-4B0F-8C05-B90736662CFC}" type="presOf" srcId="{D1105C0B-259C-4FFF-AB60-436922C695D4}" destId="{967FD86B-84BF-4B90-9D3B-B7EDC58D916B}" srcOrd="0" destOrd="0" presId="urn:microsoft.com/office/officeart/2005/8/layout/venn3"/>
    <dgm:cxn modelId="{EE219592-3B7D-4DC6-918F-167DAD0DF9B4}" type="presOf" srcId="{DC9159B4-C8E8-4E61-9102-8C18B33CCC91}" destId="{E41FAD36-BCA5-4996-BEC9-E09FA781DEE5}" srcOrd="0" destOrd="0" presId="urn:microsoft.com/office/officeart/2005/8/layout/venn3"/>
    <dgm:cxn modelId="{833E38C5-B689-4F15-846B-72ED8551861C}" srcId="{9981D30C-967D-4371-94C3-A30DF266A1AD}" destId="{DC9159B4-C8E8-4E61-9102-8C18B33CCC91}" srcOrd="3" destOrd="0" parTransId="{F58711D9-D189-4AC6-A428-4FBE3605964E}" sibTransId="{2E523235-6FBE-4DA6-B1BE-93AD1603C8FA}"/>
    <dgm:cxn modelId="{8416BB48-BDEA-46B5-97C1-182F220E4B57}" type="presOf" srcId="{250268A4-A3CE-4762-96E0-39455D51D886}" destId="{8462AB04-5865-4C6F-A1D0-4D2F7CB910C3}" srcOrd="0" destOrd="0" presId="urn:microsoft.com/office/officeart/2005/8/layout/venn3"/>
    <dgm:cxn modelId="{B854CB18-F297-4D72-AE2E-0B970EDE056F}" type="presOf" srcId="{07DB959A-0002-4CBC-92C0-CB47253E9D5C}" destId="{416615F4-34B8-456D-A138-7AD555E6EB43}" srcOrd="0" destOrd="0" presId="urn:microsoft.com/office/officeart/2005/8/layout/venn3"/>
    <dgm:cxn modelId="{D9734FB1-37E9-4972-BDEA-3CC75592EE9E}" srcId="{9981D30C-967D-4371-94C3-A30DF266A1AD}" destId="{07DB959A-0002-4CBC-92C0-CB47253E9D5C}" srcOrd="1" destOrd="0" parTransId="{6F59A24A-DDB1-479A-9B62-92441DDB1570}" sibTransId="{BC754ECF-7EB7-4B00-909D-3383568B321B}"/>
    <dgm:cxn modelId="{3F0D846C-138D-4D62-A227-E82CF0952633}" srcId="{9981D30C-967D-4371-94C3-A30DF266A1AD}" destId="{250268A4-A3CE-4762-96E0-39455D51D886}" srcOrd="2" destOrd="0" parTransId="{F7C7AB47-85A3-484A-93EE-802E62B32B42}" sibTransId="{24E1C7DE-9CA9-4CEF-84D5-DAB44087C26A}"/>
    <dgm:cxn modelId="{D0F1A92D-097C-4824-955A-743D6751336B}" type="presOf" srcId="{9981D30C-967D-4371-94C3-A30DF266A1AD}" destId="{DE134338-1CD5-43FB-89F2-8B02379CE142}" srcOrd="0" destOrd="0" presId="urn:microsoft.com/office/officeart/2005/8/layout/venn3"/>
    <dgm:cxn modelId="{BD856C95-7C81-42E9-B4A1-D2E02501310E}" type="presParOf" srcId="{DE134338-1CD5-43FB-89F2-8B02379CE142}" destId="{967FD86B-84BF-4B90-9D3B-B7EDC58D916B}" srcOrd="0" destOrd="0" presId="urn:microsoft.com/office/officeart/2005/8/layout/venn3"/>
    <dgm:cxn modelId="{7EF169EB-9F3C-494E-BA33-92B66AB47F50}" type="presParOf" srcId="{DE134338-1CD5-43FB-89F2-8B02379CE142}" destId="{717D484A-312B-4DAE-BA7B-836F56FB8752}" srcOrd="1" destOrd="0" presId="urn:microsoft.com/office/officeart/2005/8/layout/venn3"/>
    <dgm:cxn modelId="{7300470B-91A1-4F1C-8A94-A38DBA126633}" type="presParOf" srcId="{DE134338-1CD5-43FB-89F2-8B02379CE142}" destId="{416615F4-34B8-456D-A138-7AD555E6EB43}" srcOrd="2" destOrd="0" presId="urn:microsoft.com/office/officeart/2005/8/layout/venn3"/>
    <dgm:cxn modelId="{77F45E35-34C6-46A3-B6DB-37CF6F5BEFC2}" type="presParOf" srcId="{DE134338-1CD5-43FB-89F2-8B02379CE142}" destId="{EF083754-1D64-4359-AD16-20DC15EB88D0}" srcOrd="3" destOrd="0" presId="urn:microsoft.com/office/officeart/2005/8/layout/venn3"/>
    <dgm:cxn modelId="{BF710BFC-DE62-48D1-95E7-B93F1939E343}" type="presParOf" srcId="{DE134338-1CD5-43FB-89F2-8B02379CE142}" destId="{8462AB04-5865-4C6F-A1D0-4D2F7CB910C3}" srcOrd="4" destOrd="0" presId="urn:microsoft.com/office/officeart/2005/8/layout/venn3"/>
    <dgm:cxn modelId="{7384C759-60CA-4833-ACAE-89BD71BA1F1B}" type="presParOf" srcId="{DE134338-1CD5-43FB-89F2-8B02379CE142}" destId="{20B6E2B8-B56E-4647-A2B7-7C90667E1839}" srcOrd="5" destOrd="0" presId="urn:microsoft.com/office/officeart/2005/8/layout/venn3"/>
    <dgm:cxn modelId="{A51ABEAF-9C50-4EE6-849D-871F709889C0}" type="presParOf" srcId="{DE134338-1CD5-43FB-89F2-8B02379CE142}" destId="{E41FAD36-BCA5-4996-BEC9-E09FA781DEE5}" srcOrd="6" destOrd="0" presId="urn:microsoft.com/office/officeart/2005/8/layout/ven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4DF0FC2-32C4-4C4B-8AD3-FC7B085A4CDB}" type="doc">
      <dgm:prSet loTypeId="urn:microsoft.com/office/officeart/2005/8/layout/hierarchy3" loCatId="list" qsTypeId="urn:microsoft.com/office/officeart/2005/8/quickstyle/simple1" qsCatId="simple" csTypeId="urn:microsoft.com/office/officeart/2005/8/colors/colorful5" csCatId="colorful" phldr="1"/>
      <dgm:spPr/>
      <dgm:t>
        <a:bodyPr/>
        <a:lstStyle/>
        <a:p>
          <a:endParaRPr lang="en-US"/>
        </a:p>
      </dgm:t>
    </dgm:pt>
    <dgm:pt modelId="{348A23E4-2F53-4C95-8691-CD3A649F4450}">
      <dgm:prSet phldrT="[Text]"/>
      <dgm:spPr/>
      <dgm:t>
        <a:bodyPr/>
        <a:lstStyle/>
        <a:p>
          <a:r>
            <a:rPr lang="en-US" dirty="0"/>
            <a:t>1</a:t>
          </a:r>
          <a:r>
            <a:rPr lang="en-US" baseline="30000" dirty="0"/>
            <a:t>st</a:t>
          </a:r>
          <a:r>
            <a:rPr lang="en-US" dirty="0"/>
            <a:t> Resurrection</a:t>
          </a:r>
        </a:p>
      </dgm:t>
    </dgm:pt>
    <dgm:pt modelId="{F700A232-2813-4B6A-BD20-E9ECC7743B47}" type="parTrans" cxnId="{93BAF4FB-76E3-4321-AB35-2DBAE0AF349F}">
      <dgm:prSet/>
      <dgm:spPr/>
      <dgm:t>
        <a:bodyPr/>
        <a:lstStyle/>
        <a:p>
          <a:endParaRPr lang="en-US"/>
        </a:p>
      </dgm:t>
    </dgm:pt>
    <dgm:pt modelId="{2C68A374-F471-46F2-BDA4-422DAA2AA1CC}" type="sibTrans" cxnId="{93BAF4FB-76E3-4321-AB35-2DBAE0AF349F}">
      <dgm:prSet/>
      <dgm:spPr/>
      <dgm:t>
        <a:bodyPr/>
        <a:lstStyle/>
        <a:p>
          <a:endParaRPr lang="en-US"/>
        </a:p>
      </dgm:t>
    </dgm:pt>
    <dgm:pt modelId="{991744B0-D25D-4063-BC2F-44730B8B4954}">
      <dgm:prSet phldrT="[Text]"/>
      <dgm:spPr/>
      <dgm:t>
        <a:bodyPr/>
        <a:lstStyle/>
        <a:p>
          <a:r>
            <a:rPr lang="en-US" dirty="0"/>
            <a:t>Began with JC</a:t>
          </a:r>
        </a:p>
      </dgm:t>
    </dgm:pt>
    <dgm:pt modelId="{48F5D64C-5772-4DCD-9AE5-EACB4AE0F022}" type="parTrans" cxnId="{AB025821-2166-43CC-8ACF-04E98259FA33}">
      <dgm:prSet/>
      <dgm:spPr/>
      <dgm:t>
        <a:bodyPr/>
        <a:lstStyle/>
        <a:p>
          <a:endParaRPr lang="en-US"/>
        </a:p>
      </dgm:t>
    </dgm:pt>
    <dgm:pt modelId="{B899AF8C-249D-421F-9EAE-2C101FF5ABBC}" type="sibTrans" cxnId="{AB025821-2166-43CC-8ACF-04E98259FA33}">
      <dgm:prSet/>
      <dgm:spPr/>
      <dgm:t>
        <a:bodyPr/>
        <a:lstStyle/>
        <a:p>
          <a:endParaRPr lang="en-US"/>
        </a:p>
      </dgm:t>
    </dgm:pt>
    <dgm:pt modelId="{6994C1DB-B86B-49E4-BA21-1135AAE1BC9C}">
      <dgm:prSet phldrT="[Text]"/>
      <dgm:spPr/>
      <dgm:t>
        <a:bodyPr/>
        <a:lstStyle/>
        <a:p>
          <a:r>
            <a:rPr lang="en-US" dirty="0"/>
            <a:t>The Rapture</a:t>
          </a:r>
        </a:p>
      </dgm:t>
    </dgm:pt>
    <dgm:pt modelId="{460EB2E1-E536-466D-A4C1-9221EC52C3BE}" type="parTrans" cxnId="{B5BAF723-050E-4CCD-8E09-F7149358119C}">
      <dgm:prSet/>
      <dgm:spPr/>
      <dgm:t>
        <a:bodyPr/>
        <a:lstStyle/>
        <a:p>
          <a:endParaRPr lang="en-US"/>
        </a:p>
      </dgm:t>
    </dgm:pt>
    <dgm:pt modelId="{998BBE70-BB26-4C63-9085-87774BE5D12C}" type="sibTrans" cxnId="{B5BAF723-050E-4CCD-8E09-F7149358119C}">
      <dgm:prSet/>
      <dgm:spPr/>
      <dgm:t>
        <a:bodyPr/>
        <a:lstStyle/>
        <a:p>
          <a:endParaRPr lang="en-US"/>
        </a:p>
      </dgm:t>
    </dgm:pt>
    <dgm:pt modelId="{A9B4E64E-11B3-449E-BE38-5E78A89FC72E}">
      <dgm:prSet phldrT="[Text]"/>
      <dgm:spPr/>
      <dgm:t>
        <a:bodyPr/>
        <a:lstStyle/>
        <a:p>
          <a:r>
            <a:rPr lang="en-US" dirty="0"/>
            <a:t>Post-</a:t>
          </a:r>
          <a:r>
            <a:rPr lang="en-US" dirty="0" err="1"/>
            <a:t>Trib</a:t>
          </a:r>
          <a:endParaRPr lang="en-US" dirty="0"/>
        </a:p>
      </dgm:t>
    </dgm:pt>
    <dgm:pt modelId="{5E5F74DA-010F-48D9-B402-4D4C828031B2}" type="parTrans" cxnId="{31A2AE32-4294-4CD9-8DD9-332F586B99F2}">
      <dgm:prSet/>
      <dgm:spPr/>
      <dgm:t>
        <a:bodyPr/>
        <a:lstStyle/>
        <a:p>
          <a:endParaRPr lang="en-US"/>
        </a:p>
      </dgm:t>
    </dgm:pt>
    <dgm:pt modelId="{43F58296-A2F0-48A3-BFFB-78099FE3D477}" type="sibTrans" cxnId="{31A2AE32-4294-4CD9-8DD9-332F586B99F2}">
      <dgm:prSet/>
      <dgm:spPr/>
      <dgm:t>
        <a:bodyPr/>
        <a:lstStyle/>
        <a:p>
          <a:endParaRPr lang="en-US"/>
        </a:p>
      </dgm:t>
    </dgm:pt>
    <dgm:pt modelId="{0C5ABFED-A356-41B8-827E-F6921FE2A6C6}" type="pres">
      <dgm:prSet presAssocID="{B4DF0FC2-32C4-4C4B-8AD3-FC7B085A4CDB}" presName="diagram" presStyleCnt="0">
        <dgm:presLayoutVars>
          <dgm:chPref val="1"/>
          <dgm:dir/>
          <dgm:animOne val="branch"/>
          <dgm:animLvl val="lvl"/>
          <dgm:resizeHandles/>
        </dgm:presLayoutVars>
      </dgm:prSet>
      <dgm:spPr/>
    </dgm:pt>
    <dgm:pt modelId="{EB76D686-AA2E-41AE-9BDC-64AD39C6D34E}" type="pres">
      <dgm:prSet presAssocID="{348A23E4-2F53-4C95-8691-CD3A649F4450}" presName="root" presStyleCnt="0"/>
      <dgm:spPr/>
    </dgm:pt>
    <dgm:pt modelId="{3AD2FEA5-44D9-4435-B708-169DBA206585}" type="pres">
      <dgm:prSet presAssocID="{348A23E4-2F53-4C95-8691-CD3A649F4450}" presName="rootComposite" presStyleCnt="0"/>
      <dgm:spPr/>
    </dgm:pt>
    <dgm:pt modelId="{42D0EB6E-AE77-429D-B6CB-43E16C985ECB}" type="pres">
      <dgm:prSet presAssocID="{348A23E4-2F53-4C95-8691-CD3A649F4450}" presName="rootText" presStyleLbl="node1" presStyleIdx="0" presStyleCnt="1"/>
      <dgm:spPr/>
    </dgm:pt>
    <dgm:pt modelId="{F2C80C02-577F-4254-A891-87DEA954DB6B}" type="pres">
      <dgm:prSet presAssocID="{348A23E4-2F53-4C95-8691-CD3A649F4450}" presName="rootConnector" presStyleLbl="node1" presStyleIdx="0" presStyleCnt="1"/>
      <dgm:spPr/>
    </dgm:pt>
    <dgm:pt modelId="{307CE18B-48AB-4ECA-A7FB-F341AF1F090A}" type="pres">
      <dgm:prSet presAssocID="{348A23E4-2F53-4C95-8691-CD3A649F4450}" presName="childShape" presStyleCnt="0"/>
      <dgm:spPr/>
    </dgm:pt>
    <dgm:pt modelId="{EBBCF070-547C-49A9-A5CA-8A2EFECB6BD6}" type="pres">
      <dgm:prSet presAssocID="{48F5D64C-5772-4DCD-9AE5-EACB4AE0F022}" presName="Name13" presStyleLbl="parChTrans1D2" presStyleIdx="0" presStyleCnt="3"/>
      <dgm:spPr/>
    </dgm:pt>
    <dgm:pt modelId="{1AE497AA-EF3A-4F9F-8450-1B7F716FA27E}" type="pres">
      <dgm:prSet presAssocID="{991744B0-D25D-4063-BC2F-44730B8B4954}" presName="childText" presStyleLbl="bgAcc1" presStyleIdx="0" presStyleCnt="3">
        <dgm:presLayoutVars>
          <dgm:bulletEnabled val="1"/>
        </dgm:presLayoutVars>
      </dgm:prSet>
      <dgm:spPr/>
    </dgm:pt>
    <dgm:pt modelId="{B3645CFD-B479-4B3E-8B1C-E7D1D88A2B6A}" type="pres">
      <dgm:prSet presAssocID="{460EB2E1-E536-466D-A4C1-9221EC52C3BE}" presName="Name13" presStyleLbl="parChTrans1D2" presStyleIdx="1" presStyleCnt="3"/>
      <dgm:spPr/>
    </dgm:pt>
    <dgm:pt modelId="{B578A26A-7605-47A3-81A8-E31C4EBF9E1F}" type="pres">
      <dgm:prSet presAssocID="{6994C1DB-B86B-49E4-BA21-1135AAE1BC9C}" presName="childText" presStyleLbl="bgAcc1" presStyleIdx="1" presStyleCnt="3">
        <dgm:presLayoutVars>
          <dgm:bulletEnabled val="1"/>
        </dgm:presLayoutVars>
      </dgm:prSet>
      <dgm:spPr/>
    </dgm:pt>
    <dgm:pt modelId="{38A3D276-2A1A-463B-9618-454CD56AEB4E}" type="pres">
      <dgm:prSet presAssocID="{5E5F74DA-010F-48D9-B402-4D4C828031B2}" presName="Name13" presStyleLbl="parChTrans1D2" presStyleIdx="2" presStyleCnt="3"/>
      <dgm:spPr/>
    </dgm:pt>
    <dgm:pt modelId="{CE221E41-1259-4A52-8098-55C9F55DD831}" type="pres">
      <dgm:prSet presAssocID="{A9B4E64E-11B3-449E-BE38-5E78A89FC72E}" presName="childText" presStyleLbl="bgAcc1" presStyleIdx="2" presStyleCnt="3">
        <dgm:presLayoutVars>
          <dgm:bulletEnabled val="1"/>
        </dgm:presLayoutVars>
      </dgm:prSet>
      <dgm:spPr/>
    </dgm:pt>
  </dgm:ptLst>
  <dgm:cxnLst>
    <dgm:cxn modelId="{B5BAF723-050E-4CCD-8E09-F7149358119C}" srcId="{348A23E4-2F53-4C95-8691-CD3A649F4450}" destId="{6994C1DB-B86B-49E4-BA21-1135AAE1BC9C}" srcOrd="1" destOrd="0" parTransId="{460EB2E1-E536-466D-A4C1-9221EC52C3BE}" sibTransId="{998BBE70-BB26-4C63-9085-87774BE5D12C}"/>
    <dgm:cxn modelId="{45A4AA7D-5459-4746-89AD-8603B098A545}" type="presOf" srcId="{460EB2E1-E536-466D-A4C1-9221EC52C3BE}" destId="{B3645CFD-B479-4B3E-8B1C-E7D1D88A2B6A}" srcOrd="0" destOrd="0" presId="urn:microsoft.com/office/officeart/2005/8/layout/hierarchy3"/>
    <dgm:cxn modelId="{81AFA4E8-4581-4D02-9A95-F404EC090F38}" type="presOf" srcId="{5E5F74DA-010F-48D9-B402-4D4C828031B2}" destId="{38A3D276-2A1A-463B-9618-454CD56AEB4E}" srcOrd="0" destOrd="0" presId="urn:microsoft.com/office/officeart/2005/8/layout/hierarchy3"/>
    <dgm:cxn modelId="{A6706DC0-1EB1-41DB-BD7C-925C5D2A8871}" type="presOf" srcId="{348A23E4-2F53-4C95-8691-CD3A649F4450}" destId="{42D0EB6E-AE77-429D-B6CB-43E16C985ECB}" srcOrd="0" destOrd="0" presId="urn:microsoft.com/office/officeart/2005/8/layout/hierarchy3"/>
    <dgm:cxn modelId="{AB025821-2166-43CC-8ACF-04E98259FA33}" srcId="{348A23E4-2F53-4C95-8691-CD3A649F4450}" destId="{991744B0-D25D-4063-BC2F-44730B8B4954}" srcOrd="0" destOrd="0" parTransId="{48F5D64C-5772-4DCD-9AE5-EACB4AE0F022}" sibTransId="{B899AF8C-249D-421F-9EAE-2C101FF5ABBC}"/>
    <dgm:cxn modelId="{372406A2-B7F6-4874-B6B6-7D1388A3DA79}" type="presOf" srcId="{B4DF0FC2-32C4-4C4B-8AD3-FC7B085A4CDB}" destId="{0C5ABFED-A356-41B8-827E-F6921FE2A6C6}" srcOrd="0" destOrd="0" presId="urn:microsoft.com/office/officeart/2005/8/layout/hierarchy3"/>
    <dgm:cxn modelId="{4A77167C-03DF-4570-9B66-C0DDF2A31A9C}" type="presOf" srcId="{991744B0-D25D-4063-BC2F-44730B8B4954}" destId="{1AE497AA-EF3A-4F9F-8450-1B7F716FA27E}" srcOrd="0" destOrd="0" presId="urn:microsoft.com/office/officeart/2005/8/layout/hierarchy3"/>
    <dgm:cxn modelId="{2936F2B8-9744-46EB-8F0B-34E3F4F9095F}" type="presOf" srcId="{48F5D64C-5772-4DCD-9AE5-EACB4AE0F022}" destId="{EBBCF070-547C-49A9-A5CA-8A2EFECB6BD6}" srcOrd="0" destOrd="0" presId="urn:microsoft.com/office/officeart/2005/8/layout/hierarchy3"/>
    <dgm:cxn modelId="{34F5AC71-512F-4E04-903D-0900F3D3EF55}" type="presOf" srcId="{A9B4E64E-11B3-449E-BE38-5E78A89FC72E}" destId="{CE221E41-1259-4A52-8098-55C9F55DD831}" srcOrd="0" destOrd="0" presId="urn:microsoft.com/office/officeart/2005/8/layout/hierarchy3"/>
    <dgm:cxn modelId="{F2727E21-90B1-423A-9DC9-6AB193A3F3D6}" type="presOf" srcId="{348A23E4-2F53-4C95-8691-CD3A649F4450}" destId="{F2C80C02-577F-4254-A891-87DEA954DB6B}" srcOrd="1" destOrd="0" presId="urn:microsoft.com/office/officeart/2005/8/layout/hierarchy3"/>
    <dgm:cxn modelId="{31A2AE32-4294-4CD9-8DD9-332F586B99F2}" srcId="{348A23E4-2F53-4C95-8691-CD3A649F4450}" destId="{A9B4E64E-11B3-449E-BE38-5E78A89FC72E}" srcOrd="2" destOrd="0" parTransId="{5E5F74DA-010F-48D9-B402-4D4C828031B2}" sibTransId="{43F58296-A2F0-48A3-BFFB-78099FE3D477}"/>
    <dgm:cxn modelId="{03DBD8ED-5331-4510-B391-A2341350E827}" type="presOf" srcId="{6994C1DB-B86B-49E4-BA21-1135AAE1BC9C}" destId="{B578A26A-7605-47A3-81A8-E31C4EBF9E1F}" srcOrd="0" destOrd="0" presId="urn:microsoft.com/office/officeart/2005/8/layout/hierarchy3"/>
    <dgm:cxn modelId="{93BAF4FB-76E3-4321-AB35-2DBAE0AF349F}" srcId="{B4DF0FC2-32C4-4C4B-8AD3-FC7B085A4CDB}" destId="{348A23E4-2F53-4C95-8691-CD3A649F4450}" srcOrd="0" destOrd="0" parTransId="{F700A232-2813-4B6A-BD20-E9ECC7743B47}" sibTransId="{2C68A374-F471-46F2-BDA4-422DAA2AA1CC}"/>
    <dgm:cxn modelId="{460686B1-D033-4698-A9C6-C3731D6FBF84}" type="presParOf" srcId="{0C5ABFED-A356-41B8-827E-F6921FE2A6C6}" destId="{EB76D686-AA2E-41AE-9BDC-64AD39C6D34E}" srcOrd="0" destOrd="0" presId="urn:microsoft.com/office/officeart/2005/8/layout/hierarchy3"/>
    <dgm:cxn modelId="{68184C1D-6381-4A20-8D0E-C4039503F474}" type="presParOf" srcId="{EB76D686-AA2E-41AE-9BDC-64AD39C6D34E}" destId="{3AD2FEA5-44D9-4435-B708-169DBA206585}" srcOrd="0" destOrd="0" presId="urn:microsoft.com/office/officeart/2005/8/layout/hierarchy3"/>
    <dgm:cxn modelId="{96C0D24E-3AF4-4A56-90E2-914C80149CDB}" type="presParOf" srcId="{3AD2FEA5-44D9-4435-B708-169DBA206585}" destId="{42D0EB6E-AE77-429D-B6CB-43E16C985ECB}" srcOrd="0" destOrd="0" presId="urn:microsoft.com/office/officeart/2005/8/layout/hierarchy3"/>
    <dgm:cxn modelId="{BE100D04-9E9F-4272-BA95-9771BC70906B}" type="presParOf" srcId="{3AD2FEA5-44D9-4435-B708-169DBA206585}" destId="{F2C80C02-577F-4254-A891-87DEA954DB6B}" srcOrd="1" destOrd="0" presId="urn:microsoft.com/office/officeart/2005/8/layout/hierarchy3"/>
    <dgm:cxn modelId="{C4D7E033-9DE6-4063-AE01-F264AF8DFF49}" type="presParOf" srcId="{EB76D686-AA2E-41AE-9BDC-64AD39C6D34E}" destId="{307CE18B-48AB-4ECA-A7FB-F341AF1F090A}" srcOrd="1" destOrd="0" presId="urn:microsoft.com/office/officeart/2005/8/layout/hierarchy3"/>
    <dgm:cxn modelId="{7900AEEA-323F-4A73-B9B9-D676D5ABA18E}" type="presParOf" srcId="{307CE18B-48AB-4ECA-A7FB-F341AF1F090A}" destId="{EBBCF070-547C-49A9-A5CA-8A2EFECB6BD6}" srcOrd="0" destOrd="0" presId="urn:microsoft.com/office/officeart/2005/8/layout/hierarchy3"/>
    <dgm:cxn modelId="{2DA22B1E-61DA-4B84-89E8-B98BD590E2F5}" type="presParOf" srcId="{307CE18B-48AB-4ECA-A7FB-F341AF1F090A}" destId="{1AE497AA-EF3A-4F9F-8450-1B7F716FA27E}" srcOrd="1" destOrd="0" presId="urn:microsoft.com/office/officeart/2005/8/layout/hierarchy3"/>
    <dgm:cxn modelId="{63BAEC42-10DD-4ACD-B771-FEF2D55F5D65}" type="presParOf" srcId="{307CE18B-48AB-4ECA-A7FB-F341AF1F090A}" destId="{B3645CFD-B479-4B3E-8B1C-E7D1D88A2B6A}" srcOrd="2" destOrd="0" presId="urn:microsoft.com/office/officeart/2005/8/layout/hierarchy3"/>
    <dgm:cxn modelId="{7BD1DC86-5399-4FB2-BAA1-2D6BD3FD041F}" type="presParOf" srcId="{307CE18B-48AB-4ECA-A7FB-F341AF1F090A}" destId="{B578A26A-7605-47A3-81A8-E31C4EBF9E1F}" srcOrd="3" destOrd="0" presId="urn:microsoft.com/office/officeart/2005/8/layout/hierarchy3"/>
    <dgm:cxn modelId="{3E127899-98D9-4662-9E7C-B1A4619C3CAD}" type="presParOf" srcId="{307CE18B-48AB-4ECA-A7FB-F341AF1F090A}" destId="{38A3D276-2A1A-463B-9618-454CD56AEB4E}" srcOrd="4" destOrd="0" presId="urn:microsoft.com/office/officeart/2005/8/layout/hierarchy3"/>
    <dgm:cxn modelId="{7BBEBDE2-72EA-48F4-B0FB-863692B05A21}" type="presParOf" srcId="{307CE18B-48AB-4ECA-A7FB-F341AF1F090A}" destId="{CE221E41-1259-4A52-8098-55C9F55DD831}"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2B52546-AAC1-46E7-995C-0639E39A3387}" type="doc">
      <dgm:prSet loTypeId="urn:microsoft.com/office/officeart/2005/8/layout/venn3" loCatId="relationship" qsTypeId="urn:microsoft.com/office/officeart/2005/8/quickstyle/simple1" qsCatId="simple" csTypeId="urn:microsoft.com/office/officeart/2005/8/colors/accent1_2" csCatId="accent1" phldr="1"/>
      <dgm:spPr/>
      <dgm:t>
        <a:bodyPr/>
        <a:lstStyle/>
        <a:p>
          <a:endParaRPr lang="en-US"/>
        </a:p>
      </dgm:t>
    </dgm:pt>
    <dgm:pt modelId="{CEFD94D1-B54F-45D2-A6DE-B9C8BA0085BF}">
      <dgm:prSet phldrT="[Text]"/>
      <dgm:spPr/>
      <dgm:t>
        <a:bodyPr/>
        <a:lstStyle/>
        <a:p>
          <a:r>
            <a:rPr lang="en-US" dirty="0"/>
            <a:t>Knowing &amp; </a:t>
          </a:r>
          <a:r>
            <a:rPr lang="en-US" b="1" u="sng" dirty="0"/>
            <a:t>Trusting</a:t>
          </a:r>
          <a:r>
            <a:rPr lang="en-US" dirty="0"/>
            <a:t> God’s Word</a:t>
          </a:r>
        </a:p>
      </dgm:t>
    </dgm:pt>
    <dgm:pt modelId="{C45C2961-9033-4119-9023-7DACAEF3F314}" type="parTrans" cxnId="{D80EBE9A-2E5F-45FB-BAA9-C0F0BF186F87}">
      <dgm:prSet/>
      <dgm:spPr/>
      <dgm:t>
        <a:bodyPr/>
        <a:lstStyle/>
        <a:p>
          <a:endParaRPr lang="en-US"/>
        </a:p>
      </dgm:t>
    </dgm:pt>
    <dgm:pt modelId="{69DDBC4E-F65E-45EA-B862-FB0F97249777}" type="sibTrans" cxnId="{D80EBE9A-2E5F-45FB-BAA9-C0F0BF186F87}">
      <dgm:prSet/>
      <dgm:spPr/>
      <dgm:t>
        <a:bodyPr/>
        <a:lstStyle/>
        <a:p>
          <a:endParaRPr lang="en-US"/>
        </a:p>
      </dgm:t>
    </dgm:pt>
    <dgm:pt modelId="{A676A304-7B9C-4D7B-8B9A-BA8F89639AA4}">
      <dgm:prSet phldrT="[Text]"/>
      <dgm:spPr/>
      <dgm:t>
        <a:bodyPr/>
        <a:lstStyle/>
        <a:p>
          <a:r>
            <a:rPr lang="en-US" dirty="0"/>
            <a:t>Living in </a:t>
          </a:r>
          <a:r>
            <a:rPr lang="en-US" b="1" u="sng" dirty="0"/>
            <a:t>Hope</a:t>
          </a:r>
          <a:r>
            <a:rPr lang="en-US" dirty="0"/>
            <a:t>,</a:t>
          </a:r>
          <a:br>
            <a:rPr lang="en-US" dirty="0"/>
          </a:br>
          <a:r>
            <a:rPr lang="en-US" dirty="0"/>
            <a:t>Not Fatalism</a:t>
          </a:r>
        </a:p>
      </dgm:t>
    </dgm:pt>
    <dgm:pt modelId="{067F9620-1891-4D08-A067-53928D44E73D}" type="parTrans" cxnId="{7B9D9C06-79B1-44FB-91D0-8066F759D0A5}">
      <dgm:prSet/>
      <dgm:spPr/>
      <dgm:t>
        <a:bodyPr/>
        <a:lstStyle/>
        <a:p>
          <a:endParaRPr lang="en-US"/>
        </a:p>
      </dgm:t>
    </dgm:pt>
    <dgm:pt modelId="{C22F65A7-FFE1-465D-8486-F1A11EE64B2A}" type="sibTrans" cxnId="{7B9D9C06-79B1-44FB-91D0-8066F759D0A5}">
      <dgm:prSet/>
      <dgm:spPr/>
      <dgm:t>
        <a:bodyPr/>
        <a:lstStyle/>
        <a:p>
          <a:endParaRPr lang="en-US"/>
        </a:p>
      </dgm:t>
    </dgm:pt>
    <dgm:pt modelId="{967432B3-8988-4668-87C7-E0E42B192980}">
      <dgm:prSet phldrT="[Text]"/>
      <dgm:spPr/>
      <dgm:t>
        <a:bodyPr/>
        <a:lstStyle/>
        <a:p>
          <a:r>
            <a:rPr lang="en-US" b="1" u="sng" dirty="0"/>
            <a:t>Love</a:t>
          </a:r>
          <a:br>
            <a:rPr lang="en-US" b="1" u="sng" dirty="0"/>
          </a:br>
          <a:r>
            <a:rPr lang="en-US" dirty="0"/>
            <a:t>Those in Need</a:t>
          </a:r>
        </a:p>
      </dgm:t>
    </dgm:pt>
    <dgm:pt modelId="{1F76E6FB-945C-4990-BDB4-35B4922E193E}" type="parTrans" cxnId="{BC1994BB-5DC5-48D0-881C-3E03BE21E4BA}">
      <dgm:prSet/>
      <dgm:spPr/>
      <dgm:t>
        <a:bodyPr/>
        <a:lstStyle/>
        <a:p>
          <a:endParaRPr lang="en-US"/>
        </a:p>
      </dgm:t>
    </dgm:pt>
    <dgm:pt modelId="{6786D69A-5800-423D-AA4B-899C2938E126}" type="sibTrans" cxnId="{BC1994BB-5DC5-48D0-881C-3E03BE21E4BA}">
      <dgm:prSet/>
      <dgm:spPr/>
      <dgm:t>
        <a:bodyPr/>
        <a:lstStyle/>
        <a:p>
          <a:endParaRPr lang="en-US"/>
        </a:p>
      </dgm:t>
    </dgm:pt>
    <dgm:pt modelId="{FFDBCE4C-E558-45D0-A7B3-274F995FCBB7}" type="pres">
      <dgm:prSet presAssocID="{22B52546-AAC1-46E7-995C-0639E39A3387}" presName="Name0" presStyleCnt="0">
        <dgm:presLayoutVars>
          <dgm:dir/>
          <dgm:resizeHandles val="exact"/>
        </dgm:presLayoutVars>
      </dgm:prSet>
      <dgm:spPr/>
    </dgm:pt>
    <dgm:pt modelId="{839C8373-728B-428C-98FA-72505FBFAC3E}" type="pres">
      <dgm:prSet presAssocID="{CEFD94D1-B54F-45D2-A6DE-B9C8BA0085BF}" presName="Name5" presStyleLbl="vennNode1" presStyleIdx="0" presStyleCnt="3">
        <dgm:presLayoutVars>
          <dgm:bulletEnabled val="1"/>
        </dgm:presLayoutVars>
      </dgm:prSet>
      <dgm:spPr/>
    </dgm:pt>
    <dgm:pt modelId="{9F86252B-A604-4563-B820-B3879D869A00}" type="pres">
      <dgm:prSet presAssocID="{69DDBC4E-F65E-45EA-B862-FB0F97249777}" presName="space" presStyleCnt="0"/>
      <dgm:spPr/>
    </dgm:pt>
    <dgm:pt modelId="{A64635DF-5FFA-4A87-8AF8-0124CDC45CF5}" type="pres">
      <dgm:prSet presAssocID="{A676A304-7B9C-4D7B-8B9A-BA8F89639AA4}" presName="Name5" presStyleLbl="vennNode1" presStyleIdx="1" presStyleCnt="3">
        <dgm:presLayoutVars>
          <dgm:bulletEnabled val="1"/>
        </dgm:presLayoutVars>
      </dgm:prSet>
      <dgm:spPr/>
    </dgm:pt>
    <dgm:pt modelId="{CBD81909-4276-4263-B9F5-CE80587918D5}" type="pres">
      <dgm:prSet presAssocID="{C22F65A7-FFE1-465D-8486-F1A11EE64B2A}" presName="space" presStyleCnt="0"/>
      <dgm:spPr/>
    </dgm:pt>
    <dgm:pt modelId="{5BFC2563-FB6D-433F-8B67-B9ADBEA4115E}" type="pres">
      <dgm:prSet presAssocID="{967432B3-8988-4668-87C7-E0E42B192980}" presName="Name5" presStyleLbl="vennNode1" presStyleIdx="2" presStyleCnt="3">
        <dgm:presLayoutVars>
          <dgm:bulletEnabled val="1"/>
        </dgm:presLayoutVars>
      </dgm:prSet>
      <dgm:spPr/>
    </dgm:pt>
  </dgm:ptLst>
  <dgm:cxnLst>
    <dgm:cxn modelId="{7B9D9C06-79B1-44FB-91D0-8066F759D0A5}" srcId="{22B52546-AAC1-46E7-995C-0639E39A3387}" destId="{A676A304-7B9C-4D7B-8B9A-BA8F89639AA4}" srcOrd="1" destOrd="0" parTransId="{067F9620-1891-4D08-A067-53928D44E73D}" sibTransId="{C22F65A7-FFE1-465D-8486-F1A11EE64B2A}"/>
    <dgm:cxn modelId="{03C6F94E-F372-4AC0-9806-6B0148DDE45D}" type="presOf" srcId="{A676A304-7B9C-4D7B-8B9A-BA8F89639AA4}" destId="{A64635DF-5FFA-4A87-8AF8-0124CDC45CF5}" srcOrd="0" destOrd="0" presId="urn:microsoft.com/office/officeart/2005/8/layout/venn3"/>
    <dgm:cxn modelId="{6EFFC745-F0BD-490E-AA03-DC0AD1F406B6}" type="presOf" srcId="{CEFD94D1-B54F-45D2-A6DE-B9C8BA0085BF}" destId="{839C8373-728B-428C-98FA-72505FBFAC3E}" srcOrd="0" destOrd="0" presId="urn:microsoft.com/office/officeart/2005/8/layout/venn3"/>
    <dgm:cxn modelId="{BC1994BB-5DC5-48D0-881C-3E03BE21E4BA}" srcId="{22B52546-AAC1-46E7-995C-0639E39A3387}" destId="{967432B3-8988-4668-87C7-E0E42B192980}" srcOrd="2" destOrd="0" parTransId="{1F76E6FB-945C-4990-BDB4-35B4922E193E}" sibTransId="{6786D69A-5800-423D-AA4B-899C2938E126}"/>
    <dgm:cxn modelId="{03D11B8D-969C-4EEE-9DD6-752284D6479D}" type="presOf" srcId="{22B52546-AAC1-46E7-995C-0639E39A3387}" destId="{FFDBCE4C-E558-45D0-A7B3-274F995FCBB7}" srcOrd="0" destOrd="0" presId="urn:microsoft.com/office/officeart/2005/8/layout/venn3"/>
    <dgm:cxn modelId="{18615C35-2B7E-40FB-9A53-B9401F6F0BEF}" type="presOf" srcId="{967432B3-8988-4668-87C7-E0E42B192980}" destId="{5BFC2563-FB6D-433F-8B67-B9ADBEA4115E}" srcOrd="0" destOrd="0" presId="urn:microsoft.com/office/officeart/2005/8/layout/venn3"/>
    <dgm:cxn modelId="{D80EBE9A-2E5F-45FB-BAA9-C0F0BF186F87}" srcId="{22B52546-AAC1-46E7-995C-0639E39A3387}" destId="{CEFD94D1-B54F-45D2-A6DE-B9C8BA0085BF}" srcOrd="0" destOrd="0" parTransId="{C45C2961-9033-4119-9023-7DACAEF3F314}" sibTransId="{69DDBC4E-F65E-45EA-B862-FB0F97249777}"/>
    <dgm:cxn modelId="{5FAE6495-3386-4312-9A06-2560E02FAD12}" type="presParOf" srcId="{FFDBCE4C-E558-45D0-A7B3-274F995FCBB7}" destId="{839C8373-728B-428C-98FA-72505FBFAC3E}" srcOrd="0" destOrd="0" presId="urn:microsoft.com/office/officeart/2005/8/layout/venn3"/>
    <dgm:cxn modelId="{2A2B7CC7-576A-4C73-838A-A16A711FEFE5}" type="presParOf" srcId="{FFDBCE4C-E558-45D0-A7B3-274F995FCBB7}" destId="{9F86252B-A604-4563-B820-B3879D869A00}" srcOrd="1" destOrd="0" presId="urn:microsoft.com/office/officeart/2005/8/layout/venn3"/>
    <dgm:cxn modelId="{C87531F3-11AA-4428-A00B-21FE0693C884}" type="presParOf" srcId="{FFDBCE4C-E558-45D0-A7B3-274F995FCBB7}" destId="{A64635DF-5FFA-4A87-8AF8-0124CDC45CF5}" srcOrd="2" destOrd="0" presId="urn:microsoft.com/office/officeart/2005/8/layout/venn3"/>
    <dgm:cxn modelId="{2E7C67E5-F5D5-4EB4-832F-81DC5CC07402}" type="presParOf" srcId="{FFDBCE4C-E558-45D0-A7B3-274F995FCBB7}" destId="{CBD81909-4276-4263-B9F5-CE80587918D5}" srcOrd="3" destOrd="0" presId="urn:microsoft.com/office/officeart/2005/8/layout/venn3"/>
    <dgm:cxn modelId="{67D3C5F2-075F-413F-9684-C132B72E6474}" type="presParOf" srcId="{FFDBCE4C-E558-45D0-A7B3-274F995FCBB7}" destId="{5BFC2563-FB6D-433F-8B67-B9ADBEA4115E}" srcOrd="4"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38BB3A-8873-4821-A769-E9F52EC62567}">
      <dsp:nvSpPr>
        <dsp:cNvPr id="0" name=""/>
        <dsp:cNvSpPr/>
      </dsp:nvSpPr>
      <dsp:spPr>
        <a:xfrm>
          <a:off x="1865629" y="0"/>
          <a:ext cx="7241540" cy="4525963"/>
        </a:xfrm>
        <a:prstGeom prst="swooshArrow">
          <a:avLst>
            <a:gd name="adj1" fmla="val 25000"/>
            <a:gd name="adj2" fmla="val 25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A460911-EF58-4A9F-8B08-EADF8F2E8352}">
      <dsp:nvSpPr>
        <dsp:cNvPr id="0" name=""/>
        <dsp:cNvSpPr/>
      </dsp:nvSpPr>
      <dsp:spPr>
        <a:xfrm>
          <a:off x="2578921" y="3365506"/>
          <a:ext cx="166555" cy="166555"/>
        </a:xfrm>
        <a:prstGeom prst="ellipse">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8F5B601-D090-4B86-AAED-E8B55A501236}">
      <dsp:nvSpPr>
        <dsp:cNvPr id="0" name=""/>
        <dsp:cNvSpPr/>
      </dsp:nvSpPr>
      <dsp:spPr>
        <a:xfrm>
          <a:off x="2662199" y="3448783"/>
          <a:ext cx="1238303" cy="10771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8254" tIns="0" rIns="0" bIns="0" numCol="1" spcCol="1270" anchor="t"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l" defTabSz="1066800">
            <a:lnSpc>
              <a:spcPct val="90000"/>
            </a:lnSpc>
            <a:spcBef>
              <a:spcPct val="0"/>
            </a:spcBef>
            <a:spcAft>
              <a:spcPct val="35000"/>
            </a:spcAft>
            <a:buNone/>
          </a:pPr>
          <a:r>
            <a:rPr lang="en-US" sz="2400" b="1" kern="1200" cap="none" spc="0" dirty="0">
              <a:ln w="0"/>
              <a:solidFill>
                <a:schemeClr val="bg1"/>
              </a:solidFill>
              <a:effectLst>
                <a:outerShdw blurRad="38100" dist="19050" dir="2700000" algn="tl" rotWithShape="0">
                  <a:schemeClr val="dk1">
                    <a:alpha val="40000"/>
                  </a:schemeClr>
                </a:outerShdw>
              </a:effectLst>
            </a:rPr>
            <a:t>Peaceful Global Unity</a:t>
          </a:r>
        </a:p>
      </dsp:txBody>
      <dsp:txXfrm>
        <a:off x="2662199" y="3448783"/>
        <a:ext cx="1238303" cy="1077179"/>
      </dsp:txXfrm>
    </dsp:sp>
    <dsp:sp modelId="{9919927E-6E96-40C5-AFED-C9836C6269FF}">
      <dsp:nvSpPr>
        <dsp:cNvPr id="0" name=""/>
        <dsp:cNvSpPr/>
      </dsp:nvSpPr>
      <dsp:spPr>
        <a:xfrm>
          <a:off x="3755671" y="2312767"/>
          <a:ext cx="289661" cy="289661"/>
        </a:xfrm>
        <a:prstGeom prst="ellipse">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C96A568-5250-45D7-B11C-FD7800C03865}">
      <dsp:nvSpPr>
        <dsp:cNvPr id="0" name=""/>
        <dsp:cNvSpPr/>
      </dsp:nvSpPr>
      <dsp:spPr>
        <a:xfrm>
          <a:off x="3900502" y="2457597"/>
          <a:ext cx="1520723" cy="20683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3486" tIns="0" rIns="0" bIns="0" numCol="1" spcCol="1270" anchor="t"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l" defTabSz="1066800">
            <a:lnSpc>
              <a:spcPct val="90000"/>
            </a:lnSpc>
            <a:spcBef>
              <a:spcPct val="0"/>
            </a:spcBef>
            <a:spcAft>
              <a:spcPct val="35000"/>
            </a:spcAft>
            <a:buNone/>
          </a:pPr>
          <a:r>
            <a:rPr lang="en-US" sz="2400" b="1" kern="1200" cap="none" spc="0" dirty="0">
              <a:ln w="0"/>
              <a:solidFill>
                <a:schemeClr val="bg1"/>
              </a:solidFill>
              <a:effectLst>
                <a:outerShdw blurRad="38100" dist="19050" dir="2700000" algn="tl" rotWithShape="0">
                  <a:schemeClr val="dk1">
                    <a:alpha val="40000"/>
                  </a:schemeClr>
                </a:outerShdw>
              </a:effectLst>
            </a:rPr>
            <a:t>7-yr Period of “Great Trouble”</a:t>
          </a:r>
        </a:p>
      </dsp:txBody>
      <dsp:txXfrm>
        <a:off x="3900502" y="2457597"/>
        <a:ext cx="1520723" cy="2068365"/>
      </dsp:txXfrm>
    </dsp:sp>
    <dsp:sp modelId="{537939BE-8D4F-4CC7-B64C-B62D09F21786}">
      <dsp:nvSpPr>
        <dsp:cNvPr id="0" name=""/>
        <dsp:cNvSpPr/>
      </dsp:nvSpPr>
      <dsp:spPr>
        <a:xfrm>
          <a:off x="5258291" y="1537017"/>
          <a:ext cx="383801" cy="383801"/>
        </a:xfrm>
        <a:prstGeom prst="ellipse">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C80B20F-2FB0-46A4-AB30-673DAA831034}">
      <dsp:nvSpPr>
        <dsp:cNvPr id="0" name=""/>
        <dsp:cNvSpPr/>
      </dsp:nvSpPr>
      <dsp:spPr>
        <a:xfrm>
          <a:off x="5450192" y="1728917"/>
          <a:ext cx="1520723" cy="27970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3369" tIns="0" rIns="0" bIns="0" numCol="1" spcCol="1270" anchor="t"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l" defTabSz="1066800">
            <a:lnSpc>
              <a:spcPct val="90000"/>
            </a:lnSpc>
            <a:spcBef>
              <a:spcPct val="0"/>
            </a:spcBef>
            <a:spcAft>
              <a:spcPct val="35000"/>
            </a:spcAft>
            <a:buNone/>
          </a:pPr>
          <a:r>
            <a:rPr lang="en-US" sz="2400" b="1" kern="1200" cap="none" spc="0" dirty="0">
              <a:ln w="0"/>
              <a:solidFill>
                <a:schemeClr val="bg1"/>
              </a:solidFill>
              <a:effectLst>
                <a:outerShdw blurRad="38100" dist="19050" dir="2700000" algn="tl" rotWithShape="0">
                  <a:schemeClr val="dk1">
                    <a:alpha val="40000"/>
                  </a:schemeClr>
                </a:outerShdw>
              </a:effectLst>
            </a:rPr>
            <a:t>Earth nearly destroyed</a:t>
          </a:r>
        </a:p>
      </dsp:txBody>
      <dsp:txXfrm>
        <a:off x="5450192" y="1728917"/>
        <a:ext cx="1520723" cy="2797045"/>
      </dsp:txXfrm>
    </dsp:sp>
    <dsp:sp modelId="{F5C87D30-7018-412A-B2BB-64E59800E2BE}">
      <dsp:nvSpPr>
        <dsp:cNvPr id="0" name=""/>
        <dsp:cNvSpPr/>
      </dsp:nvSpPr>
      <dsp:spPr>
        <a:xfrm>
          <a:off x="6894879" y="1023772"/>
          <a:ext cx="514149" cy="514149"/>
        </a:xfrm>
        <a:prstGeom prst="ellipse">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815ED4D-E928-407C-9CEF-2FE6E0FC638E}">
      <dsp:nvSpPr>
        <dsp:cNvPr id="0" name=""/>
        <dsp:cNvSpPr/>
      </dsp:nvSpPr>
      <dsp:spPr>
        <a:xfrm>
          <a:off x="7151954" y="1280847"/>
          <a:ext cx="1520723" cy="3245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2437" tIns="0" rIns="0" bIns="0" numCol="1" spcCol="1270" anchor="t"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l" defTabSz="1066800">
            <a:lnSpc>
              <a:spcPct val="90000"/>
            </a:lnSpc>
            <a:spcBef>
              <a:spcPct val="0"/>
            </a:spcBef>
            <a:spcAft>
              <a:spcPct val="35000"/>
            </a:spcAft>
            <a:buNone/>
          </a:pPr>
          <a:r>
            <a:rPr lang="en-US" sz="2400" b="1" kern="1200" cap="none" spc="0" dirty="0">
              <a:ln w="0"/>
              <a:solidFill>
                <a:schemeClr val="bg1"/>
              </a:solidFill>
              <a:effectLst>
                <a:outerShdw blurRad="38100" dist="19050" dir="2700000" algn="tl" rotWithShape="0">
                  <a:schemeClr val="dk1">
                    <a:alpha val="40000"/>
                  </a:schemeClr>
                </a:outerShdw>
              </a:effectLst>
            </a:rPr>
            <a:t>The “King of Truth” Stops It</a:t>
          </a:r>
        </a:p>
      </dsp:txBody>
      <dsp:txXfrm>
        <a:off x="7151954" y="1280847"/>
        <a:ext cx="1520723" cy="32451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75FAE2-9E24-4FB5-8975-5C7499E4B655}">
      <dsp:nvSpPr>
        <dsp:cNvPr id="0" name=""/>
        <dsp:cNvSpPr/>
      </dsp:nvSpPr>
      <dsp:spPr>
        <a:xfrm>
          <a:off x="0" y="0"/>
          <a:ext cx="7391400" cy="5257800"/>
        </a:xfrm>
        <a:prstGeom prst="roundRect">
          <a:avLst>
            <a:gd name="adj" fmla="val 10000"/>
          </a:avLst>
        </a:prstGeom>
        <a:blipFill rotWithShape="0">
          <a:blip xmlns:r="http://schemas.openxmlformats.org/officeDocument/2006/relationships" r:embed="rId1">
            <a:duotone>
              <a:schemeClr val="accent1">
                <a:shade val="45000"/>
                <a:satMod val="135000"/>
              </a:schemeClr>
              <a:prstClr val="white"/>
            </a:duotone>
          </a:blip>
          <a:stretch>
            <a:fillRect/>
          </a:stretch>
        </a:blipFill>
        <a:ln>
          <a:noFill/>
        </a:ln>
        <a:effectLst/>
      </dsp:spPr>
      <dsp:style>
        <a:lnRef idx="0">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b="1" kern="1200" cap="none" spc="0" dirty="0">
              <a:ln w="22225">
                <a:solidFill>
                  <a:schemeClr val="accent2"/>
                </a:solidFill>
                <a:prstDash val="solid"/>
              </a:ln>
              <a:solidFill>
                <a:schemeClr val="accent2">
                  <a:lumMod val="40000"/>
                  <a:lumOff val="60000"/>
                </a:schemeClr>
              </a:solidFill>
              <a:effectLst/>
            </a:rPr>
            <a:t>“War Goes Viral”</a:t>
          </a:r>
        </a:p>
      </dsp:txBody>
      <dsp:txXfrm>
        <a:off x="0" y="0"/>
        <a:ext cx="7391400" cy="1577340"/>
      </dsp:txXfrm>
    </dsp:sp>
    <dsp:sp modelId="{06D17374-918B-474F-B9FC-860BE0D70AE2}">
      <dsp:nvSpPr>
        <dsp:cNvPr id="0" name=""/>
        <dsp:cNvSpPr/>
      </dsp:nvSpPr>
      <dsp:spPr>
        <a:xfrm>
          <a:off x="762023" y="1271977"/>
          <a:ext cx="5913120" cy="51897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None/>
          </a:pPr>
          <a:r>
            <a:rPr lang="en-US" sz="2000" b="0" kern="1200" cap="none" spc="0" dirty="0">
              <a:ln w="0"/>
              <a:solidFill>
                <a:schemeClr val="tx1"/>
              </a:solidFill>
              <a:effectLst>
                <a:outerShdw blurRad="38100" dist="19050" dir="2700000" algn="tl" rotWithShape="0">
                  <a:schemeClr val="dk1">
                    <a:alpha val="40000"/>
                  </a:schemeClr>
                </a:outerShdw>
              </a:effectLst>
            </a:rPr>
            <a:t>In this conflict, reality itself is up for grabs</a:t>
          </a:r>
        </a:p>
      </dsp:txBody>
      <dsp:txXfrm>
        <a:off x="777223" y="1287177"/>
        <a:ext cx="5882720" cy="488576"/>
      </dsp:txXfrm>
    </dsp:sp>
    <dsp:sp modelId="{F8C37445-1FA9-4B70-8D29-E13A6FDBCB8D}">
      <dsp:nvSpPr>
        <dsp:cNvPr id="0" name=""/>
        <dsp:cNvSpPr/>
      </dsp:nvSpPr>
      <dsp:spPr>
        <a:xfrm>
          <a:off x="762023" y="1870370"/>
          <a:ext cx="5913120" cy="518976"/>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None/>
          </a:pPr>
          <a:r>
            <a:rPr lang="en-US" sz="2000" b="0" kern="1200" cap="none" spc="0" dirty="0">
              <a:ln w="0"/>
              <a:solidFill>
                <a:schemeClr val="tx1"/>
              </a:solidFill>
              <a:effectLst>
                <a:outerShdw blurRad="38100" dist="19050" dir="2700000" algn="tl" rotWithShape="0">
                  <a:schemeClr val="dk1">
                    <a:alpha val="40000"/>
                  </a:schemeClr>
                </a:outerShdw>
              </a:effectLst>
            </a:rPr>
            <a:t>Today, netwar is a daily reality</a:t>
          </a:r>
        </a:p>
      </dsp:txBody>
      <dsp:txXfrm>
        <a:off x="777223" y="1885570"/>
        <a:ext cx="5882720" cy="488576"/>
      </dsp:txXfrm>
    </dsp:sp>
    <dsp:sp modelId="{3F05D39B-B6A7-404C-B16A-61A28D64E0AE}">
      <dsp:nvSpPr>
        <dsp:cNvPr id="0" name=""/>
        <dsp:cNvSpPr/>
      </dsp:nvSpPr>
      <dsp:spPr>
        <a:xfrm>
          <a:off x="762023" y="2491672"/>
          <a:ext cx="5913120" cy="68911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None/>
          </a:pPr>
          <a:r>
            <a:rPr lang="en-US" sz="2000" b="0" kern="1200" cap="none" spc="0" dirty="0">
              <a:ln w="0"/>
              <a:solidFill>
                <a:schemeClr val="tx1"/>
              </a:solidFill>
              <a:effectLst>
                <a:outerShdw blurRad="38100" dist="19050" dir="2700000" algn="tl" rotWithShape="0">
                  <a:schemeClr val="dk1">
                    <a:alpha val="40000"/>
                  </a:schemeClr>
                </a:outerShdw>
              </a:effectLst>
            </a:rPr>
            <a:t>A disbelieving, fragile, unconscious audience is much easier to manipulate</a:t>
          </a:r>
        </a:p>
      </dsp:txBody>
      <dsp:txXfrm>
        <a:off x="782206" y="2511855"/>
        <a:ext cx="5872754" cy="648746"/>
      </dsp:txXfrm>
    </dsp:sp>
    <dsp:sp modelId="{E9DE3AF8-041D-4D4E-AD58-EF39F97CB288}">
      <dsp:nvSpPr>
        <dsp:cNvPr id="0" name=""/>
        <dsp:cNvSpPr/>
      </dsp:nvSpPr>
      <dsp:spPr>
        <a:xfrm>
          <a:off x="762023" y="3271624"/>
          <a:ext cx="5913120" cy="69381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None/>
          </a:pPr>
          <a:r>
            <a:rPr lang="en-US" sz="2000" b="0" kern="1200" cap="none" spc="0" dirty="0">
              <a:ln w="0"/>
              <a:solidFill>
                <a:schemeClr val="tx1"/>
              </a:solidFill>
              <a:effectLst>
                <a:outerShdw blurRad="38100" dist="19050" dir="2700000" algn="tl" rotWithShape="0">
                  <a:schemeClr val="dk1">
                    <a:alpha val="40000"/>
                  </a:schemeClr>
                </a:outerShdw>
              </a:effectLst>
            </a:rPr>
            <a:t>A dark future: a world without facts…will be a more dangerous one</a:t>
          </a:r>
        </a:p>
      </dsp:txBody>
      <dsp:txXfrm>
        <a:off x="782344" y="3291945"/>
        <a:ext cx="5872478" cy="653177"/>
      </dsp:txXfrm>
    </dsp:sp>
    <dsp:sp modelId="{B39D641A-2029-472F-A712-05E61316FD8B}">
      <dsp:nvSpPr>
        <dsp:cNvPr id="0" name=""/>
        <dsp:cNvSpPr/>
      </dsp:nvSpPr>
      <dsp:spPr>
        <a:xfrm>
          <a:off x="762023" y="4049205"/>
          <a:ext cx="5913120" cy="67519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38100" rIns="50800" bIns="38100" numCol="1" spcCol="1270" anchor="ctr" anchorCtr="0">
          <a:noAutofit/>
        </a:bodyPr>
        <a:lstStyle/>
        <a:p>
          <a:pPr marL="0" lvl="0" indent="0" algn="ctr" defTabSz="889000">
            <a:lnSpc>
              <a:spcPct val="90000"/>
            </a:lnSpc>
            <a:spcBef>
              <a:spcPct val="0"/>
            </a:spcBef>
            <a:spcAft>
              <a:spcPct val="35000"/>
            </a:spcAft>
            <a:buNone/>
          </a:pPr>
          <a:r>
            <a:rPr lang="en-US" sz="2000" b="0" kern="1200" cap="none" spc="0" dirty="0">
              <a:ln w="0"/>
              <a:solidFill>
                <a:schemeClr val="tx1"/>
              </a:solidFill>
              <a:effectLst>
                <a:outerShdw blurRad="38100" dist="19050" dir="2700000" algn="tl" rotWithShape="0">
                  <a:schemeClr val="dk1">
                    <a:alpha val="40000"/>
                  </a:schemeClr>
                </a:outerShdw>
              </a:effectLst>
            </a:rPr>
            <a:t>A perpetual state of mistrust…increases the likelihood of conflict</a:t>
          </a:r>
        </a:p>
      </dsp:txBody>
      <dsp:txXfrm>
        <a:off x="781799" y="4068981"/>
        <a:ext cx="5873568" cy="6356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BA727C-CA2C-412A-9571-AF74AA3CA085}">
      <dsp:nvSpPr>
        <dsp:cNvPr id="0" name=""/>
        <dsp:cNvSpPr/>
      </dsp:nvSpPr>
      <dsp:spPr>
        <a:xfrm>
          <a:off x="0" y="0"/>
          <a:ext cx="7620000" cy="5181600"/>
        </a:xfrm>
        <a:prstGeom prst="roundRect">
          <a:avLst>
            <a:gd name="adj" fmla="val 10000"/>
          </a:avLst>
        </a:prstGeom>
        <a:solidFill>
          <a:schemeClr val="accent1">
            <a:tint val="4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dirty="0"/>
            <a:t>Jesus Said It:</a:t>
          </a:r>
        </a:p>
      </dsp:txBody>
      <dsp:txXfrm>
        <a:off x="0" y="0"/>
        <a:ext cx="7620000" cy="1554480"/>
      </dsp:txXfrm>
    </dsp:sp>
    <dsp:sp modelId="{12229F84-BC6C-4932-975C-C27146A47028}">
      <dsp:nvSpPr>
        <dsp:cNvPr id="0" name=""/>
        <dsp:cNvSpPr/>
      </dsp:nvSpPr>
      <dsp:spPr>
        <a:xfrm>
          <a:off x="761999" y="1311301"/>
          <a:ext cx="6096000" cy="907246"/>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34290" rIns="4572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Matthew 24:24</a:t>
          </a:r>
          <a:r>
            <a:rPr lang="en-US" sz="1800" b="0" kern="1200" dirty="0"/>
            <a:t> “</a:t>
          </a:r>
          <a:r>
            <a:rPr lang="en-US" sz="1800" kern="1200" dirty="0"/>
            <a:t>False Christs and </a:t>
          </a:r>
          <a:r>
            <a:rPr lang="en-US" sz="1800" b="1" u="sng" kern="1200" dirty="0"/>
            <a:t>false</a:t>
          </a:r>
          <a:r>
            <a:rPr lang="en-US" sz="1800" kern="1200" dirty="0"/>
            <a:t> prophets will arise and will show great signs and wonders, so as to </a:t>
          </a:r>
          <a:r>
            <a:rPr lang="en-US" sz="1800" b="1" u="sng" kern="1200" dirty="0"/>
            <a:t>mislead, if possible, even the elect</a:t>
          </a:r>
          <a:r>
            <a:rPr lang="en-US" sz="1800" kern="1200" dirty="0"/>
            <a:t>.”</a:t>
          </a:r>
          <a:endParaRPr lang="en-US" sz="1800" kern="1200" dirty="0"/>
        </a:p>
      </dsp:txBody>
      <dsp:txXfrm>
        <a:off x="788571" y="1337873"/>
        <a:ext cx="6042856" cy="854102"/>
      </dsp:txXfrm>
    </dsp:sp>
    <dsp:sp modelId="{1004AF6A-F8DB-4CE6-9CC8-DFFA03026C08}">
      <dsp:nvSpPr>
        <dsp:cNvPr id="0" name=""/>
        <dsp:cNvSpPr/>
      </dsp:nvSpPr>
      <dsp:spPr>
        <a:xfrm>
          <a:off x="761999" y="2362197"/>
          <a:ext cx="6096000" cy="710445"/>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34290" rIns="4572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Luke 18:8 </a:t>
          </a:r>
          <a:r>
            <a:rPr lang="en-US" sz="1800" kern="1200" dirty="0"/>
            <a:t>“When the Son of Man comes, will He find any faith left on the earth?”</a:t>
          </a:r>
          <a:endParaRPr lang="en-US" sz="1800" kern="1200" dirty="0"/>
        </a:p>
      </dsp:txBody>
      <dsp:txXfrm>
        <a:off x="782807" y="2383005"/>
        <a:ext cx="6054384" cy="668829"/>
      </dsp:txXfrm>
    </dsp:sp>
    <dsp:sp modelId="{9E93896B-EF51-4E9E-8720-BF011432A70C}">
      <dsp:nvSpPr>
        <dsp:cNvPr id="0" name=""/>
        <dsp:cNvSpPr/>
      </dsp:nvSpPr>
      <dsp:spPr>
        <a:xfrm>
          <a:off x="761999" y="3200400"/>
          <a:ext cx="6096000" cy="710445"/>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34290" rIns="4572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Matthew 24:10 </a:t>
          </a:r>
          <a:r>
            <a:rPr lang="en-US" sz="1800" kern="1200" dirty="0"/>
            <a:t>"At that time many will </a:t>
          </a:r>
          <a:r>
            <a:rPr lang="en-US" sz="1800" b="1" u="sng" kern="1200" dirty="0"/>
            <a:t>fall away </a:t>
          </a:r>
          <a:r>
            <a:rPr lang="en-US" sz="1800" kern="1200" dirty="0"/>
            <a:t>and will </a:t>
          </a:r>
          <a:r>
            <a:rPr lang="en-US" sz="1800" b="1" u="sng" kern="1200" dirty="0"/>
            <a:t>betray</a:t>
          </a:r>
          <a:r>
            <a:rPr lang="en-US" sz="1800" kern="1200" dirty="0"/>
            <a:t> one another and </a:t>
          </a:r>
          <a:r>
            <a:rPr lang="en-US" sz="1800" b="1" u="sng" kern="1200" dirty="0"/>
            <a:t>hate</a:t>
          </a:r>
          <a:r>
            <a:rPr lang="en-US" sz="1800" kern="1200" dirty="0"/>
            <a:t> one another.</a:t>
          </a:r>
          <a:endParaRPr lang="en-US" sz="1800" kern="1200" dirty="0"/>
        </a:p>
      </dsp:txBody>
      <dsp:txXfrm>
        <a:off x="782807" y="3221208"/>
        <a:ext cx="6054384" cy="668829"/>
      </dsp:txXfrm>
    </dsp:sp>
    <dsp:sp modelId="{D41901F9-A847-4627-92B4-52B8B22C2726}">
      <dsp:nvSpPr>
        <dsp:cNvPr id="0" name=""/>
        <dsp:cNvSpPr/>
      </dsp:nvSpPr>
      <dsp:spPr>
        <a:xfrm>
          <a:off x="761999" y="4038602"/>
          <a:ext cx="6096000" cy="710445"/>
        </a:xfrm>
        <a:prstGeom prst="roundRect">
          <a:avLst>
            <a:gd name="adj" fmla="val 10000"/>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34290" rIns="4572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Matthew 24:12 </a:t>
          </a:r>
          <a:r>
            <a:rPr lang="en-US" sz="1800" kern="1200" dirty="0"/>
            <a:t>"Because lawlessness is increased, </a:t>
          </a:r>
          <a:r>
            <a:rPr lang="en-US" sz="1800" b="1" u="sng" kern="1200" dirty="0"/>
            <a:t>most people's love will grow cold</a:t>
          </a:r>
          <a:r>
            <a:rPr lang="en-US" sz="1800" kern="1200" dirty="0"/>
            <a:t>.</a:t>
          </a:r>
          <a:endParaRPr lang="en-US" sz="1800" kern="1200" dirty="0"/>
        </a:p>
      </dsp:txBody>
      <dsp:txXfrm>
        <a:off x="782807" y="4059410"/>
        <a:ext cx="6054384" cy="66882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89BA29-2E92-442C-9979-5CBEFEDA4CC6}">
      <dsp:nvSpPr>
        <dsp:cNvPr id="0" name=""/>
        <dsp:cNvSpPr/>
      </dsp:nvSpPr>
      <dsp:spPr>
        <a:xfrm>
          <a:off x="0" y="0"/>
          <a:ext cx="7467600" cy="4830763"/>
        </a:xfrm>
        <a:prstGeom prst="roundRect">
          <a:avLst>
            <a:gd name="adj" fmla="val 10000"/>
          </a:avLst>
        </a:prstGeom>
        <a:blipFill rotWithShape="0">
          <a:blip xmlns:r="http://schemas.openxmlformats.org/officeDocument/2006/relationships" r:embed="rId1"/>
          <a:stretch>
            <a:fillRect/>
          </a:stretch>
        </a:blipFill>
        <a:ln>
          <a:noFill/>
        </a:ln>
        <a:effectLst>
          <a:outerShdw blurRad="190500" dist="228600" dir="2700000" algn="ctr" rotWithShape="0">
            <a:srgbClr val="000000">
              <a:alpha val="30000"/>
            </a:srgbClr>
          </a:outerShdw>
        </a:effectLst>
        <a:scene3d>
          <a:camera prst="orthographicFront">
            <a:rot lat="0" lon="0" rev="0"/>
          </a:camera>
          <a:lightRig rig="glow" dir="t">
            <a:rot lat="0" lon="0" rev="4800000"/>
          </a:lightRig>
        </a:scene3d>
        <a:sp3d prstMaterial="matte">
          <a:bevelT w="127000" h="63500"/>
        </a:sp3d>
      </dsp:spPr>
      <dsp:style>
        <a:lnRef idx="0">
          <a:scrgbClr r="0" g="0" b="0"/>
        </a:lnRef>
        <a:fillRef idx="1">
          <a:scrgbClr r="0" g="0" b="0"/>
        </a:fillRef>
        <a:effectRef idx="0">
          <a:scrgbClr r="0" g="0" b="0"/>
        </a:effectRef>
        <a:fontRef idx="minor"/>
      </dsp:style>
      <dsp:txBody>
        <a:bodyPr spcFirstLastPara="0" vert="horz" wrap="square" lIns="240030" tIns="240030" rIns="240030" bIns="240030" numCol="1" spcCol="1270" anchor="ctr" anchorCtr="0">
          <a:noAutofit/>
        </a:bodyPr>
        <a:lstStyle/>
        <a:p>
          <a:pPr marL="0" lvl="0" indent="0" algn="ctr" defTabSz="2800350">
            <a:lnSpc>
              <a:spcPct val="90000"/>
            </a:lnSpc>
            <a:spcBef>
              <a:spcPct val="0"/>
            </a:spcBef>
            <a:spcAft>
              <a:spcPct val="35000"/>
            </a:spcAft>
            <a:buNone/>
          </a:pPr>
          <a:r>
            <a:rPr lang="en-US" sz="6300" b="1" kern="1200" cap="none" spc="0" dirty="0">
              <a:ln w="22225">
                <a:solidFill>
                  <a:schemeClr val="accent2"/>
                </a:solidFill>
                <a:prstDash val="solid"/>
              </a:ln>
              <a:solidFill>
                <a:schemeClr val="accent2">
                  <a:lumMod val="40000"/>
                  <a:lumOff val="60000"/>
                </a:schemeClr>
              </a:solidFill>
              <a:effectLst/>
            </a:rPr>
            <a:t>“love will grow cold”</a:t>
          </a:r>
        </a:p>
      </dsp:txBody>
      <dsp:txXfrm>
        <a:off x="0" y="0"/>
        <a:ext cx="7467600" cy="1449228"/>
      </dsp:txXfrm>
    </dsp:sp>
    <dsp:sp modelId="{9A49F0F4-3003-4818-A26B-6273505CA1AE}">
      <dsp:nvSpPr>
        <dsp:cNvPr id="0" name=""/>
        <dsp:cNvSpPr/>
      </dsp:nvSpPr>
      <dsp:spPr>
        <a:xfrm>
          <a:off x="746759" y="1449641"/>
          <a:ext cx="5974080" cy="94905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6040" tIns="49530" rIns="66040" bIns="49530" numCol="1" spcCol="1270" anchor="ctr" anchorCtr="0">
          <a:noAutofit/>
        </a:bodyPr>
        <a:lstStyle/>
        <a:p>
          <a:pPr marL="0" lvl="0" indent="0" algn="ctr" defTabSz="1155700">
            <a:lnSpc>
              <a:spcPct val="90000"/>
            </a:lnSpc>
            <a:spcBef>
              <a:spcPct val="0"/>
            </a:spcBef>
            <a:spcAft>
              <a:spcPct val="35000"/>
            </a:spcAft>
            <a:buNone/>
          </a:pPr>
          <a:r>
            <a:rPr lang="en-US" sz="2600" b="0" kern="1200" cap="none" spc="0" dirty="0">
              <a:ln w="0"/>
              <a:solidFill>
                <a:schemeClr val="tx1"/>
              </a:solidFill>
              <a:effectLst>
                <a:outerShdw blurRad="38100" dist="19050" dir="2700000" algn="tl" rotWithShape="0">
                  <a:schemeClr val="dk1">
                    <a:alpha val="40000"/>
                  </a:schemeClr>
                </a:outerShdw>
              </a:effectLst>
            </a:rPr>
            <a:t>Many…don’t start dating until after they’ve had sex</a:t>
          </a:r>
        </a:p>
      </dsp:txBody>
      <dsp:txXfrm>
        <a:off x="774556" y="1477438"/>
        <a:ext cx="5918486" cy="893457"/>
      </dsp:txXfrm>
    </dsp:sp>
    <dsp:sp modelId="{31366A51-9966-469F-8C62-0BFEFF4D87A4}">
      <dsp:nvSpPr>
        <dsp:cNvPr id="0" name=""/>
        <dsp:cNvSpPr/>
      </dsp:nvSpPr>
      <dsp:spPr>
        <a:xfrm>
          <a:off x="746759" y="2544701"/>
          <a:ext cx="5974080" cy="94905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6040" tIns="49530" rIns="66040" bIns="49530" numCol="1" spcCol="1270" anchor="ctr" anchorCtr="0">
          <a:noAutofit/>
        </a:bodyPr>
        <a:lstStyle/>
        <a:p>
          <a:pPr marL="0" lvl="0" indent="0" algn="ctr" defTabSz="1155700">
            <a:lnSpc>
              <a:spcPct val="90000"/>
            </a:lnSpc>
            <a:spcBef>
              <a:spcPct val="0"/>
            </a:spcBef>
            <a:spcAft>
              <a:spcPct val="35000"/>
            </a:spcAft>
            <a:buNone/>
          </a:pPr>
          <a:r>
            <a:rPr lang="en-US" sz="2600" b="0" kern="1200" cap="none" spc="0" dirty="0">
              <a:ln w="0"/>
              <a:solidFill>
                <a:schemeClr val="tx1"/>
              </a:solidFill>
              <a:effectLst>
                <a:outerShdw blurRad="38100" dist="19050" dir="2700000" algn="tl" rotWithShape="0">
                  <a:schemeClr val="dk1">
                    <a:alpha val="40000"/>
                  </a:schemeClr>
                </a:outerShdw>
              </a:effectLst>
            </a:rPr>
            <a:t>[50 </a:t>
          </a:r>
          <a:r>
            <a:rPr lang="en-US" sz="2600" b="0" kern="1200" cap="none" spc="0" dirty="0" err="1">
              <a:ln w="0"/>
              <a:solidFill>
                <a:schemeClr val="tx1"/>
              </a:solidFill>
              <a:effectLst>
                <a:outerShdw blurRad="38100" dist="19050" dir="2700000" algn="tl" rotWithShape="0">
                  <a:schemeClr val="dk1">
                    <a:alpha val="40000"/>
                  </a:schemeClr>
                </a:outerShdw>
              </a:effectLst>
            </a:rPr>
            <a:t>yrs</a:t>
          </a:r>
          <a:r>
            <a:rPr lang="en-US" sz="2600" b="0" kern="1200" cap="none" spc="0" dirty="0">
              <a:ln w="0"/>
              <a:solidFill>
                <a:schemeClr val="tx1"/>
              </a:solidFill>
              <a:effectLst>
                <a:outerShdw blurRad="38100" dist="19050" dir="2700000" algn="tl" rotWithShape="0">
                  <a:schemeClr val="dk1">
                    <a:alpha val="40000"/>
                  </a:schemeClr>
                </a:outerShdw>
              </a:effectLst>
            </a:rPr>
            <a:t> ago] 72% men &amp; 87% women were married by 25. By 2012 it had reversed.</a:t>
          </a:r>
        </a:p>
      </dsp:txBody>
      <dsp:txXfrm>
        <a:off x="774556" y="2572498"/>
        <a:ext cx="5918486" cy="893457"/>
      </dsp:txXfrm>
    </dsp:sp>
    <dsp:sp modelId="{F1E67115-34B4-41A6-B2B3-72D1352AE0E9}">
      <dsp:nvSpPr>
        <dsp:cNvPr id="0" name=""/>
        <dsp:cNvSpPr/>
      </dsp:nvSpPr>
      <dsp:spPr>
        <a:xfrm>
          <a:off x="746759" y="3639760"/>
          <a:ext cx="5974080" cy="94905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6040" tIns="49530" rIns="66040" bIns="49530" numCol="1" spcCol="1270" anchor="ctr" anchorCtr="0">
          <a:noAutofit/>
        </a:bodyPr>
        <a:lstStyle/>
        <a:p>
          <a:pPr marL="0" lvl="0" indent="0" algn="ctr" defTabSz="1155700">
            <a:lnSpc>
              <a:spcPct val="90000"/>
            </a:lnSpc>
            <a:spcBef>
              <a:spcPct val="0"/>
            </a:spcBef>
            <a:spcAft>
              <a:spcPct val="35000"/>
            </a:spcAft>
            <a:buNone/>
          </a:pPr>
          <a:r>
            <a:rPr lang="en-US" sz="2600" b="0" kern="1200" cap="none" spc="0" dirty="0">
              <a:ln w="0"/>
              <a:solidFill>
                <a:schemeClr val="tx1"/>
              </a:solidFill>
              <a:effectLst>
                <a:outerShdw blurRad="38100" dist="19050" dir="2700000" algn="tl" rotWithShape="0">
                  <a:schemeClr val="dk1">
                    <a:alpha val="40000"/>
                  </a:schemeClr>
                </a:outerShdw>
              </a:effectLst>
            </a:rPr>
            <a:t>“When I found myself with total sexual freedom, I was unhappy”</a:t>
          </a:r>
        </a:p>
      </dsp:txBody>
      <dsp:txXfrm>
        <a:off x="774556" y="3667557"/>
        <a:ext cx="5918486" cy="89345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DDC8EF-DC5C-4B43-9D80-57104FB5FD6D}">
      <dsp:nvSpPr>
        <dsp:cNvPr id="0" name=""/>
        <dsp:cNvSpPr/>
      </dsp:nvSpPr>
      <dsp:spPr>
        <a:xfrm>
          <a:off x="2812" y="32982"/>
          <a:ext cx="2822227" cy="2822227"/>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55317" tIns="45720" rIns="155317" bIns="45720" numCol="1" spcCol="1270" anchor="ctr" anchorCtr="0">
          <a:noAutofit/>
        </a:bodyPr>
        <a:lstStyle/>
        <a:p>
          <a:pPr marL="0" lvl="0" indent="0" algn="ctr" defTabSz="1600200">
            <a:lnSpc>
              <a:spcPct val="90000"/>
            </a:lnSpc>
            <a:spcBef>
              <a:spcPct val="0"/>
            </a:spcBef>
            <a:spcAft>
              <a:spcPct val="35000"/>
            </a:spcAft>
            <a:buNone/>
          </a:pPr>
          <a:r>
            <a:rPr lang="en-US" sz="3600" b="1" kern="1200"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By </a:t>
          </a:r>
          <a:r>
            <a:rPr lang="en-US" sz="3600" b="1" i="1" kern="1200"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The Saints</a:t>
          </a:r>
        </a:p>
      </dsp:txBody>
      <dsp:txXfrm>
        <a:off x="416118" y="446288"/>
        <a:ext cx="1995615" cy="1995615"/>
      </dsp:txXfrm>
    </dsp:sp>
    <dsp:sp modelId="{DE1BCF69-15B4-4377-AA69-6468DC5D35B7}">
      <dsp:nvSpPr>
        <dsp:cNvPr id="0" name=""/>
        <dsp:cNvSpPr/>
      </dsp:nvSpPr>
      <dsp:spPr>
        <a:xfrm>
          <a:off x="2260595" y="32982"/>
          <a:ext cx="2822227" cy="2822227"/>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55317" tIns="45720" rIns="155317" bIns="45720" numCol="1" spcCol="1270" anchor="ctr" anchorCtr="0">
          <a:noAutofit/>
        </a:bodyPr>
        <a:lstStyle/>
        <a:p>
          <a:pPr marL="0" lvl="0" indent="0" algn="ctr" defTabSz="1600200">
            <a:lnSpc>
              <a:spcPct val="90000"/>
            </a:lnSpc>
            <a:spcBef>
              <a:spcPct val="0"/>
            </a:spcBef>
            <a:spcAft>
              <a:spcPct val="35000"/>
            </a:spcAft>
            <a:buNone/>
          </a:pPr>
          <a:r>
            <a:rPr lang="en-US" sz="3600" b="1" kern="1200"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Across the Universe</a:t>
          </a:r>
          <a:endParaRPr lang="en-US" sz="3600" b="1" i="0" kern="1200"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endParaRPr>
        </a:p>
      </dsp:txBody>
      <dsp:txXfrm>
        <a:off x="2673901" y="446288"/>
        <a:ext cx="1995615" cy="1995615"/>
      </dsp:txXfrm>
    </dsp:sp>
    <dsp:sp modelId="{9EFB9A8F-AD05-4E48-9686-E8E7A7D5A031}">
      <dsp:nvSpPr>
        <dsp:cNvPr id="0" name=""/>
        <dsp:cNvSpPr/>
      </dsp:nvSpPr>
      <dsp:spPr>
        <a:xfrm>
          <a:off x="4518377" y="32982"/>
          <a:ext cx="2822227" cy="2822227"/>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55317" tIns="45720" rIns="155317" bIns="45720" numCol="1" spcCol="1270" anchor="ctr" anchorCtr="0">
          <a:noAutofit/>
        </a:bodyPr>
        <a:lstStyle/>
        <a:p>
          <a:pPr marL="0" lvl="0" indent="0" algn="ctr" defTabSz="1600200">
            <a:lnSpc>
              <a:spcPct val="90000"/>
            </a:lnSpc>
            <a:spcBef>
              <a:spcPct val="0"/>
            </a:spcBef>
            <a:spcAft>
              <a:spcPct val="35000"/>
            </a:spcAft>
            <a:buNone/>
          </a:pPr>
          <a:r>
            <a:rPr lang="en-US" sz="3600" b="1" i="0" kern="1200"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Over Angelic Beings</a:t>
          </a:r>
        </a:p>
      </dsp:txBody>
      <dsp:txXfrm>
        <a:off x="4931683" y="446288"/>
        <a:ext cx="1995615" cy="1995615"/>
      </dsp:txXfrm>
    </dsp:sp>
    <dsp:sp modelId="{20904765-CED6-4787-ADD0-0FAF19719A30}">
      <dsp:nvSpPr>
        <dsp:cNvPr id="0" name=""/>
        <dsp:cNvSpPr/>
      </dsp:nvSpPr>
      <dsp:spPr>
        <a:xfrm>
          <a:off x="6776159" y="32982"/>
          <a:ext cx="2822227" cy="2822227"/>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55317" tIns="45720" rIns="155317" bIns="45720" numCol="1" spcCol="1270" anchor="ctr" anchorCtr="0">
          <a:noAutofit/>
        </a:bodyPr>
        <a:lstStyle/>
        <a:p>
          <a:pPr marL="0" lvl="0" indent="0" algn="ctr" defTabSz="1600200">
            <a:lnSpc>
              <a:spcPct val="90000"/>
            </a:lnSpc>
            <a:spcBef>
              <a:spcPct val="0"/>
            </a:spcBef>
            <a:spcAft>
              <a:spcPct val="35000"/>
            </a:spcAft>
            <a:buNone/>
          </a:pPr>
          <a:r>
            <a:rPr lang="en-US" sz="3600" b="1" kern="1200"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Over the Earth</a:t>
          </a:r>
        </a:p>
      </dsp:txBody>
      <dsp:txXfrm>
        <a:off x="7189465" y="446288"/>
        <a:ext cx="1995615" cy="199561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4B5956-D96A-411B-B48A-9224496F5FC7}">
      <dsp:nvSpPr>
        <dsp:cNvPr id="0" name=""/>
        <dsp:cNvSpPr/>
      </dsp:nvSpPr>
      <dsp:spPr>
        <a:xfrm>
          <a:off x="1360" y="168427"/>
          <a:ext cx="2652942" cy="2652942"/>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46000" tIns="44450" rIns="146000" bIns="44450" numCol="1" spcCol="1270" anchor="ctr" anchorCtr="0">
          <a:noAutofit/>
        </a:bodyPr>
        <a:lstStyle/>
        <a:p>
          <a:pPr marL="0" lvl="0" indent="0" algn="ctr" defTabSz="1555750">
            <a:lnSpc>
              <a:spcPct val="90000"/>
            </a:lnSpc>
            <a:spcBef>
              <a:spcPct val="0"/>
            </a:spcBef>
            <a:spcAft>
              <a:spcPct val="35000"/>
            </a:spcAft>
            <a:buNone/>
          </a:pPr>
          <a:r>
            <a:rPr lang="en-US" sz="3500" b="1" kern="1200" cap="none" spc="50" dirty="0" err="1">
              <a:ln w="9525" cmpd="sng">
                <a:solidFill>
                  <a:schemeClr val="accent1"/>
                </a:solidFill>
                <a:prstDash val="solid"/>
              </a:ln>
              <a:solidFill>
                <a:srgbClr val="70AD47">
                  <a:tint val="1000"/>
                </a:srgbClr>
              </a:solidFill>
              <a:effectLst>
                <a:glow rad="38100">
                  <a:schemeClr val="accent1">
                    <a:alpha val="40000"/>
                  </a:schemeClr>
                </a:glow>
              </a:effectLst>
            </a:rPr>
            <a:t>Trib</a:t>
          </a:r>
          <a:r>
            <a:rPr lang="en-US" sz="3500" b="1" kern="1200" cap="none" spc="50" dirty="0">
              <a:ln w="9525" cmpd="sng">
                <a:solidFill>
                  <a:schemeClr val="accent1"/>
                </a:solidFill>
                <a:prstDash val="solid"/>
              </a:ln>
              <a:solidFill>
                <a:srgbClr val="70AD47">
                  <a:tint val="1000"/>
                </a:srgbClr>
              </a:solidFill>
              <a:effectLst>
                <a:glow rad="38100">
                  <a:schemeClr val="accent1">
                    <a:alpha val="40000"/>
                  </a:schemeClr>
                </a:glow>
              </a:effectLst>
            </a:rPr>
            <a:t> Saints Raised</a:t>
          </a:r>
        </a:p>
      </dsp:txBody>
      <dsp:txXfrm>
        <a:off x="389874" y="556941"/>
        <a:ext cx="1875914" cy="1875914"/>
      </dsp:txXfrm>
    </dsp:sp>
    <dsp:sp modelId="{829C84EB-4D9C-4658-A089-A153D6A49F55}">
      <dsp:nvSpPr>
        <dsp:cNvPr id="0" name=""/>
        <dsp:cNvSpPr/>
      </dsp:nvSpPr>
      <dsp:spPr>
        <a:xfrm>
          <a:off x="2123714" y="168427"/>
          <a:ext cx="2652942" cy="2652942"/>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46000" tIns="44450" rIns="146000" bIns="44450" numCol="1" spcCol="1270" anchor="ctr" anchorCtr="0">
          <a:noAutofit/>
        </a:bodyPr>
        <a:lstStyle/>
        <a:p>
          <a:pPr marL="0" lvl="0" indent="0" algn="ctr" defTabSz="1555750">
            <a:lnSpc>
              <a:spcPct val="90000"/>
            </a:lnSpc>
            <a:spcBef>
              <a:spcPct val="0"/>
            </a:spcBef>
            <a:spcAft>
              <a:spcPct val="35000"/>
            </a:spcAft>
            <a:buNone/>
          </a:pPr>
          <a:r>
            <a:rPr lang="en-US" sz="3500" b="1" kern="1200" cap="none" spc="50" dirty="0">
              <a:ln w="9525" cmpd="sng">
                <a:solidFill>
                  <a:schemeClr val="accent1"/>
                </a:solidFill>
                <a:prstDash val="solid"/>
              </a:ln>
              <a:solidFill>
                <a:srgbClr val="70AD47">
                  <a:tint val="1000"/>
                </a:srgbClr>
              </a:solidFill>
              <a:effectLst>
                <a:glow rad="38100">
                  <a:schemeClr val="accent1">
                    <a:alpha val="40000"/>
                  </a:schemeClr>
                </a:glow>
              </a:effectLst>
            </a:rPr>
            <a:t>Ruling Over </a:t>
          </a:r>
          <a:r>
            <a:rPr lang="en-US" sz="3500" b="1" i="1" kern="1200" cap="none" spc="50" dirty="0">
              <a:ln w="9525" cmpd="sng">
                <a:solidFill>
                  <a:schemeClr val="accent1"/>
                </a:solidFill>
                <a:prstDash val="solid"/>
              </a:ln>
              <a:solidFill>
                <a:srgbClr val="70AD47">
                  <a:tint val="1000"/>
                </a:srgbClr>
              </a:solidFill>
              <a:effectLst>
                <a:glow rad="38100">
                  <a:schemeClr val="accent1">
                    <a:alpha val="40000"/>
                  </a:schemeClr>
                </a:glow>
              </a:effectLst>
            </a:rPr>
            <a:t>Mortals</a:t>
          </a:r>
        </a:p>
      </dsp:txBody>
      <dsp:txXfrm>
        <a:off x="2512228" y="556941"/>
        <a:ext cx="1875914" cy="1875914"/>
      </dsp:txXfrm>
    </dsp:sp>
    <dsp:sp modelId="{0DD649E8-2AA6-4510-B08B-1B7A61F84192}">
      <dsp:nvSpPr>
        <dsp:cNvPr id="0" name=""/>
        <dsp:cNvSpPr/>
      </dsp:nvSpPr>
      <dsp:spPr>
        <a:xfrm>
          <a:off x="4246067" y="168427"/>
          <a:ext cx="2652942" cy="2652942"/>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46000" tIns="44450" rIns="146000" bIns="44450" numCol="1" spcCol="1270" anchor="ctr" anchorCtr="0">
          <a:noAutofit/>
        </a:bodyPr>
        <a:lstStyle/>
        <a:p>
          <a:pPr marL="0" lvl="0" indent="0" algn="ctr" defTabSz="1555750">
            <a:lnSpc>
              <a:spcPct val="90000"/>
            </a:lnSpc>
            <a:spcBef>
              <a:spcPct val="0"/>
            </a:spcBef>
            <a:spcAft>
              <a:spcPct val="35000"/>
            </a:spcAft>
            <a:buNone/>
          </a:pPr>
          <a:r>
            <a:rPr lang="en-US" sz="3500" b="1" kern="1200" cap="none" spc="50" dirty="0">
              <a:ln w="9525" cmpd="sng">
                <a:solidFill>
                  <a:schemeClr val="accent1"/>
                </a:solidFill>
                <a:prstDash val="solid"/>
              </a:ln>
              <a:solidFill>
                <a:srgbClr val="70AD47">
                  <a:tint val="1000"/>
                </a:srgbClr>
              </a:solidFill>
              <a:effectLst>
                <a:glow rad="38100">
                  <a:schemeClr val="accent1">
                    <a:alpha val="40000"/>
                  </a:schemeClr>
                </a:glow>
              </a:effectLst>
            </a:rPr>
            <a:t>Ecology Changes</a:t>
          </a:r>
        </a:p>
      </dsp:txBody>
      <dsp:txXfrm>
        <a:off x="4634581" y="556941"/>
        <a:ext cx="1875914" cy="1875914"/>
      </dsp:txXfrm>
    </dsp:sp>
    <dsp:sp modelId="{D8B41A54-2E27-4664-8871-953CBE1FC702}">
      <dsp:nvSpPr>
        <dsp:cNvPr id="0" name=""/>
        <dsp:cNvSpPr/>
      </dsp:nvSpPr>
      <dsp:spPr>
        <a:xfrm>
          <a:off x="6368421" y="168427"/>
          <a:ext cx="2652942" cy="2652942"/>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46000" tIns="44450" rIns="146000" bIns="44450" numCol="1" spcCol="1270" anchor="ctr" anchorCtr="0">
          <a:noAutofit/>
        </a:bodyPr>
        <a:lstStyle/>
        <a:p>
          <a:pPr marL="0" lvl="0" indent="0" algn="ctr" defTabSz="1555750">
            <a:lnSpc>
              <a:spcPct val="90000"/>
            </a:lnSpc>
            <a:spcBef>
              <a:spcPct val="0"/>
            </a:spcBef>
            <a:spcAft>
              <a:spcPct val="35000"/>
            </a:spcAft>
            <a:buNone/>
          </a:pPr>
          <a:r>
            <a:rPr lang="en-US" sz="3500" b="1" kern="1200" cap="none" spc="50" dirty="0">
              <a:ln w="9525" cmpd="sng">
                <a:solidFill>
                  <a:schemeClr val="accent1"/>
                </a:solidFill>
                <a:prstDash val="solid"/>
              </a:ln>
              <a:solidFill>
                <a:srgbClr val="70AD47">
                  <a:tint val="1000"/>
                </a:srgbClr>
              </a:solidFill>
              <a:effectLst>
                <a:glow rad="38100">
                  <a:schemeClr val="accent1">
                    <a:alpha val="40000"/>
                  </a:schemeClr>
                </a:glow>
              </a:effectLst>
            </a:rPr>
            <a:t>Medical Changes</a:t>
          </a:r>
        </a:p>
      </dsp:txBody>
      <dsp:txXfrm>
        <a:off x="6756935" y="556941"/>
        <a:ext cx="1875914" cy="1875914"/>
      </dsp:txXfrm>
    </dsp:sp>
    <dsp:sp modelId="{F113BC4B-9AEB-4E25-90CB-67A70ECD968E}">
      <dsp:nvSpPr>
        <dsp:cNvPr id="0" name=""/>
        <dsp:cNvSpPr/>
      </dsp:nvSpPr>
      <dsp:spPr>
        <a:xfrm>
          <a:off x="8490775" y="168427"/>
          <a:ext cx="2652942" cy="2652942"/>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46000" tIns="44450" rIns="146000" bIns="44450" numCol="1" spcCol="1270" anchor="ctr" anchorCtr="0">
          <a:noAutofit/>
        </a:bodyPr>
        <a:lstStyle/>
        <a:p>
          <a:pPr marL="0" lvl="0" indent="0" algn="ctr" defTabSz="1555750">
            <a:lnSpc>
              <a:spcPct val="90000"/>
            </a:lnSpc>
            <a:spcBef>
              <a:spcPct val="0"/>
            </a:spcBef>
            <a:spcAft>
              <a:spcPct val="35000"/>
            </a:spcAft>
            <a:buNone/>
          </a:pPr>
          <a:r>
            <a:rPr lang="en-US" sz="3500" b="1" kern="1200" cap="none" spc="50" dirty="0">
              <a:ln w="9525" cmpd="sng">
                <a:solidFill>
                  <a:schemeClr val="accent1"/>
                </a:solidFill>
                <a:prstDash val="solid"/>
              </a:ln>
              <a:solidFill>
                <a:srgbClr val="70AD47">
                  <a:tint val="1000"/>
                </a:srgbClr>
              </a:solidFill>
              <a:effectLst>
                <a:glow rad="38100">
                  <a:schemeClr val="accent1">
                    <a:alpha val="40000"/>
                  </a:schemeClr>
                </a:glow>
              </a:effectLst>
            </a:rPr>
            <a:t>Love Works!</a:t>
          </a:r>
        </a:p>
      </dsp:txBody>
      <dsp:txXfrm>
        <a:off x="8879289" y="556941"/>
        <a:ext cx="1875914" cy="187591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FD86B-84BF-4B90-9D3B-B7EDC58D916B}">
      <dsp:nvSpPr>
        <dsp:cNvPr id="0" name=""/>
        <dsp:cNvSpPr/>
      </dsp:nvSpPr>
      <dsp:spPr>
        <a:xfrm>
          <a:off x="370883" y="1506"/>
          <a:ext cx="3121186" cy="3121186"/>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71769" tIns="46990" rIns="171769" bIns="46990" numCol="1" spcCol="1270" anchor="ctr" anchorCtr="0">
          <a:noAutofit/>
        </a:bodyPr>
        <a:lstStyle/>
        <a:p>
          <a:pPr marL="0" lvl="0" indent="0" algn="ctr" defTabSz="1644650">
            <a:lnSpc>
              <a:spcPct val="90000"/>
            </a:lnSpc>
            <a:spcBef>
              <a:spcPct val="0"/>
            </a:spcBef>
            <a:spcAft>
              <a:spcPct val="35000"/>
            </a:spcAft>
            <a:buNone/>
          </a:pPr>
          <a:r>
            <a:rPr lang="en-US" sz="3700" b="1" kern="1200" cap="none" spc="0" dirty="0">
              <a:ln w="6600">
                <a:solidFill>
                  <a:schemeClr val="accent2"/>
                </a:solidFill>
                <a:prstDash val="solid"/>
              </a:ln>
              <a:solidFill>
                <a:srgbClr val="FFFFFF"/>
              </a:solidFill>
              <a:effectLst>
                <a:outerShdw dist="38100" dir="2700000" algn="tl" rotWithShape="0">
                  <a:schemeClr val="accent2"/>
                </a:outerShdw>
              </a:effectLst>
            </a:rPr>
            <a:t>Kids Play With Vipers</a:t>
          </a:r>
        </a:p>
      </dsp:txBody>
      <dsp:txXfrm>
        <a:off x="827970" y="458593"/>
        <a:ext cx="2207012" cy="2207012"/>
      </dsp:txXfrm>
    </dsp:sp>
    <dsp:sp modelId="{416615F4-34B8-456D-A138-7AD555E6EB43}">
      <dsp:nvSpPr>
        <dsp:cNvPr id="0" name=""/>
        <dsp:cNvSpPr/>
      </dsp:nvSpPr>
      <dsp:spPr>
        <a:xfrm>
          <a:off x="2867832" y="1506"/>
          <a:ext cx="3121186" cy="3121186"/>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71769" tIns="46990" rIns="171769" bIns="46990" numCol="1" spcCol="1270" anchor="ctr" anchorCtr="0">
          <a:noAutofit/>
        </a:bodyPr>
        <a:lstStyle/>
        <a:p>
          <a:pPr marL="0" lvl="0" indent="0" algn="ctr" defTabSz="1644650">
            <a:lnSpc>
              <a:spcPct val="90000"/>
            </a:lnSpc>
            <a:spcBef>
              <a:spcPct val="0"/>
            </a:spcBef>
            <a:spcAft>
              <a:spcPct val="35000"/>
            </a:spcAft>
            <a:buNone/>
          </a:pPr>
          <a:r>
            <a:rPr lang="en-US" sz="3700" b="1" kern="1200" cap="none" spc="0" dirty="0">
              <a:ln w="6600">
                <a:solidFill>
                  <a:schemeClr val="accent2"/>
                </a:solidFill>
                <a:prstDash val="solid"/>
              </a:ln>
              <a:solidFill>
                <a:srgbClr val="FFFFFF"/>
              </a:solidFill>
              <a:effectLst>
                <a:outerShdw dist="38100" dir="2700000" algn="tl" rotWithShape="0">
                  <a:schemeClr val="accent2"/>
                </a:outerShdw>
              </a:effectLst>
            </a:rPr>
            <a:t>Lion &amp; Lamb Play Together</a:t>
          </a:r>
        </a:p>
      </dsp:txBody>
      <dsp:txXfrm>
        <a:off x="3324919" y="458593"/>
        <a:ext cx="2207012" cy="2207012"/>
      </dsp:txXfrm>
    </dsp:sp>
    <dsp:sp modelId="{8462AB04-5865-4C6F-A1D0-4D2F7CB910C3}">
      <dsp:nvSpPr>
        <dsp:cNvPr id="0" name=""/>
        <dsp:cNvSpPr/>
      </dsp:nvSpPr>
      <dsp:spPr>
        <a:xfrm>
          <a:off x="5364781" y="1506"/>
          <a:ext cx="3121186" cy="3121186"/>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71769" tIns="46990" rIns="171769" bIns="46990" numCol="1" spcCol="1270" anchor="ctr" anchorCtr="0">
          <a:noAutofit/>
        </a:bodyPr>
        <a:lstStyle/>
        <a:p>
          <a:pPr marL="0" lvl="0" indent="0" algn="ctr" defTabSz="1644650">
            <a:lnSpc>
              <a:spcPct val="90000"/>
            </a:lnSpc>
            <a:spcBef>
              <a:spcPct val="0"/>
            </a:spcBef>
            <a:spcAft>
              <a:spcPct val="35000"/>
            </a:spcAft>
            <a:buNone/>
          </a:pPr>
          <a:r>
            <a:rPr lang="en-US" sz="3700" b="1" kern="1200" cap="none" spc="0" dirty="0">
              <a:ln w="6600">
                <a:solidFill>
                  <a:schemeClr val="accent2"/>
                </a:solidFill>
                <a:prstDash val="solid"/>
              </a:ln>
              <a:solidFill>
                <a:srgbClr val="FFFFFF"/>
              </a:solidFill>
              <a:effectLst>
                <a:outerShdw dist="38100" dir="2700000" algn="tl" rotWithShape="0">
                  <a:schemeClr val="accent2"/>
                </a:outerShdw>
              </a:effectLst>
            </a:rPr>
            <a:t>Talking Animals?</a:t>
          </a:r>
        </a:p>
      </dsp:txBody>
      <dsp:txXfrm>
        <a:off x="5821868" y="458593"/>
        <a:ext cx="2207012" cy="2207012"/>
      </dsp:txXfrm>
    </dsp:sp>
    <dsp:sp modelId="{E41FAD36-BCA5-4996-BEC9-E09FA781DEE5}">
      <dsp:nvSpPr>
        <dsp:cNvPr id="0" name=""/>
        <dsp:cNvSpPr/>
      </dsp:nvSpPr>
      <dsp:spPr>
        <a:xfrm>
          <a:off x="7861730" y="1506"/>
          <a:ext cx="3121186" cy="3121186"/>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71769" tIns="46990" rIns="171769" bIns="46990" numCol="1" spcCol="1270" anchor="ctr" anchorCtr="0">
          <a:noAutofit/>
        </a:bodyPr>
        <a:lstStyle/>
        <a:p>
          <a:pPr marL="0" lvl="0" indent="0" algn="ctr" defTabSz="1644650">
            <a:lnSpc>
              <a:spcPct val="90000"/>
            </a:lnSpc>
            <a:spcBef>
              <a:spcPct val="0"/>
            </a:spcBef>
            <a:spcAft>
              <a:spcPct val="35000"/>
            </a:spcAft>
            <a:buNone/>
          </a:pPr>
          <a:r>
            <a:rPr lang="en-US" sz="3700" b="1" kern="1200" cap="none" spc="0" dirty="0">
              <a:ln w="6600">
                <a:solidFill>
                  <a:schemeClr val="accent2"/>
                </a:solidFill>
                <a:prstDash val="solid"/>
              </a:ln>
              <a:solidFill>
                <a:srgbClr val="FFFFFF"/>
              </a:solidFill>
              <a:effectLst>
                <a:outerShdw dist="38100" dir="2700000" algn="tl" rotWithShape="0">
                  <a:schemeClr val="accent2"/>
                </a:outerShdw>
              </a:effectLst>
            </a:rPr>
            <a:t>“Folding” Space?</a:t>
          </a:r>
        </a:p>
      </dsp:txBody>
      <dsp:txXfrm>
        <a:off x="8318817" y="458593"/>
        <a:ext cx="2207012" cy="220701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D0EB6E-AE77-429D-B6CB-43E16C985ECB}">
      <dsp:nvSpPr>
        <dsp:cNvPr id="0" name=""/>
        <dsp:cNvSpPr/>
      </dsp:nvSpPr>
      <dsp:spPr>
        <a:xfrm>
          <a:off x="929927" y="1424"/>
          <a:ext cx="2280344" cy="1140172"/>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1</a:t>
          </a:r>
          <a:r>
            <a:rPr lang="en-US" sz="3100" kern="1200" baseline="30000" dirty="0"/>
            <a:t>st</a:t>
          </a:r>
          <a:r>
            <a:rPr lang="en-US" sz="3100" kern="1200" dirty="0"/>
            <a:t> Resurrection</a:t>
          </a:r>
        </a:p>
      </dsp:txBody>
      <dsp:txXfrm>
        <a:off x="963321" y="34818"/>
        <a:ext cx="2213556" cy="1073384"/>
      </dsp:txXfrm>
    </dsp:sp>
    <dsp:sp modelId="{EBBCF070-547C-49A9-A5CA-8A2EFECB6BD6}">
      <dsp:nvSpPr>
        <dsp:cNvPr id="0" name=""/>
        <dsp:cNvSpPr/>
      </dsp:nvSpPr>
      <dsp:spPr>
        <a:xfrm>
          <a:off x="1157962" y="1141596"/>
          <a:ext cx="228034" cy="855129"/>
        </a:xfrm>
        <a:custGeom>
          <a:avLst/>
          <a:gdLst/>
          <a:ahLst/>
          <a:cxnLst/>
          <a:rect l="0" t="0" r="0" b="0"/>
          <a:pathLst>
            <a:path>
              <a:moveTo>
                <a:pt x="0" y="0"/>
              </a:moveTo>
              <a:lnTo>
                <a:pt x="0" y="855129"/>
              </a:lnTo>
              <a:lnTo>
                <a:pt x="228034" y="855129"/>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E497AA-EF3A-4F9F-8450-1B7F716FA27E}">
      <dsp:nvSpPr>
        <dsp:cNvPr id="0" name=""/>
        <dsp:cNvSpPr/>
      </dsp:nvSpPr>
      <dsp:spPr>
        <a:xfrm>
          <a:off x="1385996" y="1426639"/>
          <a:ext cx="1824275" cy="1140172"/>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675" tIns="44450" rIns="66675" bIns="44450" numCol="1" spcCol="1270" anchor="ctr" anchorCtr="0">
          <a:noAutofit/>
        </a:bodyPr>
        <a:lstStyle/>
        <a:p>
          <a:pPr marL="0" lvl="0" indent="0" algn="ctr" defTabSz="1555750">
            <a:lnSpc>
              <a:spcPct val="90000"/>
            </a:lnSpc>
            <a:spcBef>
              <a:spcPct val="0"/>
            </a:spcBef>
            <a:spcAft>
              <a:spcPct val="35000"/>
            </a:spcAft>
            <a:buNone/>
          </a:pPr>
          <a:r>
            <a:rPr lang="en-US" sz="3500" kern="1200" dirty="0"/>
            <a:t>Began with JC</a:t>
          </a:r>
        </a:p>
      </dsp:txBody>
      <dsp:txXfrm>
        <a:off x="1419390" y="1460033"/>
        <a:ext cx="1757487" cy="1073384"/>
      </dsp:txXfrm>
    </dsp:sp>
    <dsp:sp modelId="{B3645CFD-B479-4B3E-8B1C-E7D1D88A2B6A}">
      <dsp:nvSpPr>
        <dsp:cNvPr id="0" name=""/>
        <dsp:cNvSpPr/>
      </dsp:nvSpPr>
      <dsp:spPr>
        <a:xfrm>
          <a:off x="1157962" y="1141596"/>
          <a:ext cx="228034" cy="2280344"/>
        </a:xfrm>
        <a:custGeom>
          <a:avLst/>
          <a:gdLst/>
          <a:ahLst/>
          <a:cxnLst/>
          <a:rect l="0" t="0" r="0" b="0"/>
          <a:pathLst>
            <a:path>
              <a:moveTo>
                <a:pt x="0" y="0"/>
              </a:moveTo>
              <a:lnTo>
                <a:pt x="0" y="2280344"/>
              </a:lnTo>
              <a:lnTo>
                <a:pt x="228034" y="2280344"/>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78A26A-7605-47A3-81A8-E31C4EBF9E1F}">
      <dsp:nvSpPr>
        <dsp:cNvPr id="0" name=""/>
        <dsp:cNvSpPr/>
      </dsp:nvSpPr>
      <dsp:spPr>
        <a:xfrm>
          <a:off x="1385996" y="2851855"/>
          <a:ext cx="1824275" cy="1140172"/>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1178392"/>
              <a:satOff val="-5635"/>
              <a:lumOff val="617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675" tIns="44450" rIns="66675" bIns="44450" numCol="1" spcCol="1270" anchor="ctr" anchorCtr="0">
          <a:noAutofit/>
        </a:bodyPr>
        <a:lstStyle/>
        <a:p>
          <a:pPr marL="0" lvl="0" indent="0" algn="ctr" defTabSz="1555750">
            <a:lnSpc>
              <a:spcPct val="90000"/>
            </a:lnSpc>
            <a:spcBef>
              <a:spcPct val="0"/>
            </a:spcBef>
            <a:spcAft>
              <a:spcPct val="35000"/>
            </a:spcAft>
            <a:buNone/>
          </a:pPr>
          <a:r>
            <a:rPr lang="en-US" sz="3500" kern="1200" dirty="0"/>
            <a:t>The Rapture</a:t>
          </a:r>
        </a:p>
      </dsp:txBody>
      <dsp:txXfrm>
        <a:off x="1419390" y="2885249"/>
        <a:ext cx="1757487" cy="1073384"/>
      </dsp:txXfrm>
    </dsp:sp>
    <dsp:sp modelId="{38A3D276-2A1A-463B-9618-454CD56AEB4E}">
      <dsp:nvSpPr>
        <dsp:cNvPr id="0" name=""/>
        <dsp:cNvSpPr/>
      </dsp:nvSpPr>
      <dsp:spPr>
        <a:xfrm>
          <a:off x="1157962" y="1141596"/>
          <a:ext cx="228034" cy="3705559"/>
        </a:xfrm>
        <a:custGeom>
          <a:avLst/>
          <a:gdLst/>
          <a:ahLst/>
          <a:cxnLst/>
          <a:rect l="0" t="0" r="0" b="0"/>
          <a:pathLst>
            <a:path>
              <a:moveTo>
                <a:pt x="0" y="0"/>
              </a:moveTo>
              <a:lnTo>
                <a:pt x="0" y="3705559"/>
              </a:lnTo>
              <a:lnTo>
                <a:pt x="228034" y="3705559"/>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221E41-1259-4A52-8098-55C9F55DD831}">
      <dsp:nvSpPr>
        <dsp:cNvPr id="0" name=""/>
        <dsp:cNvSpPr/>
      </dsp:nvSpPr>
      <dsp:spPr>
        <a:xfrm>
          <a:off x="1385996" y="4277070"/>
          <a:ext cx="1824275" cy="1140172"/>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2356783"/>
              <a:satOff val="-11270"/>
              <a:lumOff val="1235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6675" tIns="44450" rIns="66675" bIns="44450" numCol="1" spcCol="1270" anchor="ctr" anchorCtr="0">
          <a:noAutofit/>
        </a:bodyPr>
        <a:lstStyle/>
        <a:p>
          <a:pPr marL="0" lvl="0" indent="0" algn="ctr" defTabSz="1555750">
            <a:lnSpc>
              <a:spcPct val="90000"/>
            </a:lnSpc>
            <a:spcBef>
              <a:spcPct val="0"/>
            </a:spcBef>
            <a:spcAft>
              <a:spcPct val="35000"/>
            </a:spcAft>
            <a:buNone/>
          </a:pPr>
          <a:r>
            <a:rPr lang="en-US" sz="3500" kern="1200" dirty="0"/>
            <a:t>Post-</a:t>
          </a:r>
          <a:r>
            <a:rPr lang="en-US" sz="3500" kern="1200" dirty="0" err="1"/>
            <a:t>Trib</a:t>
          </a:r>
          <a:endParaRPr lang="en-US" sz="3500" kern="1200" dirty="0"/>
        </a:p>
      </dsp:txBody>
      <dsp:txXfrm>
        <a:off x="1419390" y="4310464"/>
        <a:ext cx="1757487" cy="107338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9C8373-728B-428C-98FA-72505FBFAC3E}">
      <dsp:nvSpPr>
        <dsp:cNvPr id="0" name=""/>
        <dsp:cNvSpPr/>
      </dsp:nvSpPr>
      <dsp:spPr>
        <a:xfrm>
          <a:off x="495880" y="222"/>
          <a:ext cx="3809553" cy="3809553"/>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09652" tIns="53340" rIns="209652" bIns="53340" numCol="1" spcCol="1270" anchor="ctr" anchorCtr="0">
          <a:noAutofit/>
        </a:bodyPr>
        <a:lstStyle/>
        <a:p>
          <a:pPr marL="0" lvl="0" indent="0" algn="ctr" defTabSz="1866900">
            <a:lnSpc>
              <a:spcPct val="90000"/>
            </a:lnSpc>
            <a:spcBef>
              <a:spcPct val="0"/>
            </a:spcBef>
            <a:spcAft>
              <a:spcPct val="35000"/>
            </a:spcAft>
            <a:buNone/>
          </a:pPr>
          <a:r>
            <a:rPr lang="en-US" sz="4200" kern="1200" dirty="0"/>
            <a:t>Knowing &amp; </a:t>
          </a:r>
          <a:r>
            <a:rPr lang="en-US" sz="4200" b="1" u="sng" kern="1200" dirty="0"/>
            <a:t>Trusting</a:t>
          </a:r>
          <a:r>
            <a:rPr lang="en-US" sz="4200" kern="1200" dirty="0"/>
            <a:t> God’s Word</a:t>
          </a:r>
        </a:p>
      </dsp:txBody>
      <dsp:txXfrm>
        <a:off x="1053776" y="558118"/>
        <a:ext cx="2693761" cy="2693761"/>
      </dsp:txXfrm>
    </dsp:sp>
    <dsp:sp modelId="{A64635DF-5FFA-4A87-8AF8-0124CDC45CF5}">
      <dsp:nvSpPr>
        <dsp:cNvPr id="0" name=""/>
        <dsp:cNvSpPr/>
      </dsp:nvSpPr>
      <dsp:spPr>
        <a:xfrm>
          <a:off x="3543523" y="222"/>
          <a:ext cx="3809553" cy="3809553"/>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09652" tIns="53340" rIns="209652" bIns="53340" numCol="1" spcCol="1270" anchor="ctr" anchorCtr="0">
          <a:noAutofit/>
        </a:bodyPr>
        <a:lstStyle/>
        <a:p>
          <a:pPr marL="0" lvl="0" indent="0" algn="ctr" defTabSz="1866900">
            <a:lnSpc>
              <a:spcPct val="90000"/>
            </a:lnSpc>
            <a:spcBef>
              <a:spcPct val="0"/>
            </a:spcBef>
            <a:spcAft>
              <a:spcPct val="35000"/>
            </a:spcAft>
            <a:buNone/>
          </a:pPr>
          <a:r>
            <a:rPr lang="en-US" sz="4200" kern="1200" dirty="0"/>
            <a:t>Living in </a:t>
          </a:r>
          <a:r>
            <a:rPr lang="en-US" sz="4200" b="1" u="sng" kern="1200" dirty="0"/>
            <a:t>Hope</a:t>
          </a:r>
          <a:r>
            <a:rPr lang="en-US" sz="4200" kern="1200" dirty="0"/>
            <a:t>,</a:t>
          </a:r>
          <a:br>
            <a:rPr lang="en-US" sz="4200" kern="1200" dirty="0"/>
          </a:br>
          <a:r>
            <a:rPr lang="en-US" sz="4200" kern="1200" dirty="0"/>
            <a:t>Not Fatalism</a:t>
          </a:r>
        </a:p>
      </dsp:txBody>
      <dsp:txXfrm>
        <a:off x="4101419" y="558118"/>
        <a:ext cx="2693761" cy="2693761"/>
      </dsp:txXfrm>
    </dsp:sp>
    <dsp:sp modelId="{5BFC2563-FB6D-433F-8B67-B9ADBEA4115E}">
      <dsp:nvSpPr>
        <dsp:cNvPr id="0" name=""/>
        <dsp:cNvSpPr/>
      </dsp:nvSpPr>
      <dsp:spPr>
        <a:xfrm>
          <a:off x="6591166" y="222"/>
          <a:ext cx="3809553" cy="3809553"/>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209652" tIns="53340" rIns="209652" bIns="53340" numCol="1" spcCol="1270" anchor="ctr" anchorCtr="0">
          <a:noAutofit/>
        </a:bodyPr>
        <a:lstStyle/>
        <a:p>
          <a:pPr marL="0" lvl="0" indent="0" algn="ctr" defTabSz="1866900">
            <a:lnSpc>
              <a:spcPct val="90000"/>
            </a:lnSpc>
            <a:spcBef>
              <a:spcPct val="0"/>
            </a:spcBef>
            <a:spcAft>
              <a:spcPct val="35000"/>
            </a:spcAft>
            <a:buNone/>
          </a:pPr>
          <a:r>
            <a:rPr lang="en-US" sz="4200" b="1" u="sng" kern="1200" dirty="0"/>
            <a:t>Love</a:t>
          </a:r>
          <a:br>
            <a:rPr lang="en-US" sz="4200" b="1" u="sng" kern="1200" dirty="0"/>
          </a:br>
          <a:r>
            <a:rPr lang="en-US" sz="4200" kern="1200" dirty="0"/>
            <a:t>Those in Need</a:t>
          </a:r>
        </a:p>
      </dsp:txBody>
      <dsp:txXfrm>
        <a:off x="7149062" y="558118"/>
        <a:ext cx="2693761" cy="2693761"/>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2.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AF5F27-5F0F-4733-B98D-FB346066F689}" type="datetimeFigureOut">
              <a:rPr lang="en-US" smtClean="0"/>
              <a:t>12/3/2016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E126D4-7490-4E27-A941-C7C07ADCB411}" type="slidenum">
              <a:rPr lang="en-US" smtClean="0"/>
              <a:t>‹#›</a:t>
            </a:fld>
            <a:endParaRPr lang="en-US"/>
          </a:p>
        </p:txBody>
      </p:sp>
    </p:spTree>
    <p:extLst>
      <p:ext uri="{BB962C8B-B14F-4D97-AF65-F5344CB8AC3E}">
        <p14:creationId xmlns:p14="http://schemas.microsoft.com/office/powerpoint/2010/main" val="4175111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Atlantic:</a:t>
            </a:r>
            <a:r>
              <a:rPr lang="en-US" baseline="0" dirty="0"/>
              <a:t> Nov/2016 </a:t>
            </a:r>
            <a:r>
              <a:rPr lang="en-US" baseline="0" dirty="0">
                <a:sym typeface="Wingdings" panose="05000000000000000000" pitchFamily="2" charset="2"/>
              </a:rPr>
              <a:t> “How Social Media is Being Weaponized </a:t>
            </a:r>
            <a:r>
              <a:rPr lang="en-US" b="1" baseline="0" dirty="0">
                <a:sym typeface="Wingdings" panose="05000000000000000000" pitchFamily="2" charset="2"/>
              </a:rPr>
              <a:t>ACROSS THE WORLD</a:t>
            </a:r>
            <a:r>
              <a:rPr lang="en-US" baseline="0" dirty="0">
                <a:sym typeface="Wingdings" panose="05000000000000000000" pitchFamily="2" charset="2"/>
              </a:rPr>
              <a:t>”</a:t>
            </a:r>
          </a:p>
          <a:p>
            <a:endParaRPr lang="en-US" baseline="0" dirty="0">
              <a:sym typeface="Wingdings" panose="05000000000000000000" pitchFamily="2" charset="2"/>
            </a:endParaRPr>
          </a:p>
          <a:p>
            <a:r>
              <a:rPr lang="en-US" baseline="0" dirty="0">
                <a:sym typeface="Wingdings" panose="05000000000000000000" pitchFamily="2" charset="2"/>
              </a:rPr>
              <a:t>=</a:t>
            </a:r>
            <a:r>
              <a:rPr lang="en-US" b="1" baseline="0" dirty="0">
                <a:sym typeface="Wingdings" panose="05000000000000000000" pitchFamily="2" charset="2"/>
              </a:rPr>
              <a:t>Global Deception </a:t>
            </a:r>
            <a:r>
              <a:rPr lang="en-US" baseline="0" dirty="0">
                <a:sym typeface="Wingdings" panose="05000000000000000000" pitchFamily="2" charset="2"/>
              </a:rPr>
              <a:t>@ Lightening-</a:t>
            </a:r>
            <a:r>
              <a:rPr lang="en-US" b="1" baseline="0" dirty="0">
                <a:sym typeface="Wingdings" panose="05000000000000000000" pitchFamily="2" charset="2"/>
              </a:rPr>
              <a:t>Fast Past</a:t>
            </a:r>
            <a:endParaRPr lang="en-US" b="1" dirty="0"/>
          </a:p>
        </p:txBody>
      </p:sp>
      <p:sp>
        <p:nvSpPr>
          <p:cNvPr id="4" name="Slide Number Placeholder 3"/>
          <p:cNvSpPr>
            <a:spLocks noGrp="1"/>
          </p:cNvSpPr>
          <p:nvPr>
            <p:ph type="sldNum" sz="quarter" idx="10"/>
          </p:nvPr>
        </p:nvSpPr>
        <p:spPr/>
        <p:txBody>
          <a:bodyPr/>
          <a:lstStyle/>
          <a:p>
            <a:fld id="{2CE126D4-7490-4E27-A941-C7C07ADCB411}" type="slidenum">
              <a:rPr lang="en-US" smtClean="0"/>
              <a:t>5</a:t>
            </a:fld>
            <a:endParaRPr lang="en-US"/>
          </a:p>
        </p:txBody>
      </p:sp>
    </p:spTree>
    <p:extLst>
      <p:ext uri="{BB962C8B-B14F-4D97-AF65-F5344CB8AC3E}">
        <p14:creationId xmlns:p14="http://schemas.microsoft.com/office/powerpoint/2010/main" val="26460972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dirty="0"/>
              <a:t>“Rest…Dead” </a:t>
            </a:r>
            <a:r>
              <a:rPr lang="en-US" b="1" dirty="0"/>
              <a:t>= JUDGEMENT </a:t>
            </a:r>
            <a:r>
              <a:rPr lang="en-US" b="1" dirty="0">
                <a:sym typeface="Wingdings" panose="05000000000000000000" pitchFamily="2" charset="2"/>
              </a:rPr>
              <a:t> G.W.T. </a:t>
            </a:r>
            <a:r>
              <a:rPr lang="en-US" b="0" dirty="0">
                <a:sym typeface="Wingdings" panose="05000000000000000000" pitchFamily="2" charset="2"/>
              </a:rPr>
              <a:t>&amp; Heaven = </a:t>
            </a:r>
            <a:r>
              <a:rPr lang="en-US" b="0" dirty="0" err="1">
                <a:sym typeface="Wingdings" panose="05000000000000000000" pitchFamily="2" charset="2"/>
              </a:rPr>
              <a:t>Nxt</a:t>
            </a:r>
            <a:endParaRPr lang="en-US" b="0" dirty="0">
              <a:sym typeface="Wingdings" panose="05000000000000000000" pitchFamily="2" charset="2"/>
            </a:endParaRPr>
          </a:p>
          <a:p>
            <a:endParaRPr lang="en-US" b="0" dirty="0">
              <a:sym typeface="Wingdings" panose="05000000000000000000" pitchFamily="2" charset="2"/>
            </a:endParaRPr>
          </a:p>
          <a:p>
            <a:r>
              <a:rPr lang="en-US" b="0" dirty="0">
                <a:sym typeface="Wingdings" panose="05000000000000000000" pitchFamily="2" charset="2"/>
              </a:rPr>
              <a:t>** </a:t>
            </a:r>
            <a:r>
              <a:rPr lang="en-US" b="1" u="sng" dirty="0">
                <a:sym typeface="Wingdings" panose="05000000000000000000" pitchFamily="2" charset="2"/>
              </a:rPr>
              <a:t>Jn.5</a:t>
            </a:r>
            <a:r>
              <a:rPr lang="en-US" b="0" dirty="0">
                <a:sym typeface="Wingdings" panose="05000000000000000000" pitchFamily="2" charset="2"/>
              </a:rPr>
              <a:t> </a:t>
            </a:r>
            <a:r>
              <a:rPr lang="en-US" b="1" dirty="0">
                <a:sym typeface="Wingdings" panose="05000000000000000000" pitchFamily="2" charset="2"/>
              </a:rPr>
              <a:t>JC=Judge </a:t>
            </a:r>
            <a:r>
              <a:rPr lang="en-US" b="0" dirty="0">
                <a:sym typeface="Wingdings" panose="05000000000000000000" pitchFamily="2" charset="2"/>
              </a:rPr>
              <a:t>of ALL LIVING Souls  ** </a:t>
            </a:r>
            <a:r>
              <a:rPr lang="en-US" b="1" u="sng" dirty="0">
                <a:sym typeface="Wingdings" panose="05000000000000000000" pitchFamily="2" charset="2"/>
              </a:rPr>
              <a:t>Jn.12</a:t>
            </a:r>
            <a:r>
              <a:rPr lang="en-US" b="0" dirty="0">
                <a:sym typeface="Wingdings" panose="05000000000000000000" pitchFamily="2" charset="2"/>
              </a:rPr>
              <a:t> </a:t>
            </a:r>
            <a:r>
              <a:rPr lang="en-US" b="1" dirty="0">
                <a:sym typeface="Wingdings" panose="05000000000000000000" pitchFamily="2" charset="2"/>
              </a:rPr>
              <a:t>~</a:t>
            </a:r>
            <a:r>
              <a:rPr lang="en-US" b="1" dirty="0" err="1">
                <a:sym typeface="Wingdings" panose="05000000000000000000" pitchFamily="2" charset="2"/>
              </a:rPr>
              <a:t>Wanna</a:t>
            </a:r>
            <a:r>
              <a:rPr lang="en-US" b="1" baseline="0" dirty="0">
                <a:sym typeface="Wingdings" panose="05000000000000000000" pitchFamily="2" charset="2"/>
              </a:rPr>
              <a:t> </a:t>
            </a:r>
            <a:r>
              <a:rPr lang="en-US" b="1" dirty="0">
                <a:sym typeface="Wingdings" panose="05000000000000000000" pitchFamily="2" charset="2"/>
              </a:rPr>
              <a:t>Judge!</a:t>
            </a:r>
          </a:p>
          <a:p>
            <a:pPr marL="171450" indent="-171450">
              <a:buFont typeface="Arial" panose="020B0604020202020204" pitchFamily="34" charset="0"/>
              <a:buChar char="•"/>
            </a:pPr>
            <a:r>
              <a:rPr lang="en-US" b="1" dirty="0">
                <a:sym typeface="Wingdings" panose="05000000000000000000" pitchFamily="2" charset="2"/>
              </a:rPr>
              <a:t>** </a:t>
            </a:r>
            <a:r>
              <a:rPr lang="en-US" b="1" u="sng" dirty="0">
                <a:sym typeface="Wingdings" panose="05000000000000000000" pitchFamily="2" charset="2"/>
              </a:rPr>
              <a:t>Acts</a:t>
            </a:r>
            <a:r>
              <a:rPr lang="en-US" b="1" u="sng" baseline="0" dirty="0">
                <a:sym typeface="Wingdings" panose="05000000000000000000" pitchFamily="2" charset="2"/>
              </a:rPr>
              <a:t> 4</a:t>
            </a:r>
            <a:r>
              <a:rPr lang="en-US" b="1" baseline="0" dirty="0">
                <a:sym typeface="Wingdings" panose="05000000000000000000" pitchFamily="2" charset="2"/>
              </a:rPr>
              <a:t> JC Saves!! </a:t>
            </a:r>
            <a:r>
              <a:rPr lang="en-US" b="0" baseline="0" dirty="0">
                <a:sym typeface="Wingdings" panose="05000000000000000000" pitchFamily="2" charset="2"/>
              </a:rPr>
              <a:t> ??Else </a:t>
            </a:r>
            <a:r>
              <a:rPr lang="en-US" b="1" baseline="0" dirty="0">
                <a:sym typeface="Wingdings" panose="05000000000000000000" pitchFamily="2" charset="2"/>
              </a:rPr>
              <a:t>Save U?? </a:t>
            </a:r>
            <a:r>
              <a:rPr lang="en-US" b="0" baseline="0" dirty="0">
                <a:sym typeface="Wingdings" panose="05000000000000000000" pitchFamily="2" charset="2"/>
              </a:rPr>
              <a:t> ??Else </a:t>
            </a:r>
            <a:r>
              <a:rPr lang="en-US" b="1" baseline="0" dirty="0">
                <a:sym typeface="Wingdings" panose="05000000000000000000" pitchFamily="2" charset="2"/>
              </a:rPr>
              <a:t>KNOWS??</a:t>
            </a:r>
          </a:p>
          <a:p>
            <a:pPr marL="171450" indent="-171450">
              <a:buFont typeface="Arial" panose="020B0604020202020204" pitchFamily="34" charset="0"/>
              <a:buChar char="•"/>
            </a:pPr>
            <a:r>
              <a:rPr lang="en-US" b="0" baseline="0" dirty="0">
                <a:sym typeface="Wingdings" panose="05000000000000000000" pitchFamily="2" charset="2"/>
              </a:rPr>
              <a:t>GOSP</a:t>
            </a:r>
            <a:r>
              <a:rPr lang="en-US" b="1" baseline="0" dirty="0">
                <a:sym typeface="Wingdings" panose="05000000000000000000" pitchFamily="2" charset="2"/>
              </a:rPr>
              <a:t>: </a:t>
            </a:r>
            <a:r>
              <a:rPr lang="en-US" b="0" baseline="0" dirty="0">
                <a:sym typeface="Wingdings" panose="05000000000000000000" pitchFamily="2" charset="2"/>
              </a:rPr>
              <a:t>Coming 4 </a:t>
            </a:r>
            <a:r>
              <a:rPr lang="en-US" b="1" baseline="0" dirty="0">
                <a:sym typeface="Wingdings" panose="05000000000000000000" pitchFamily="2" charset="2"/>
              </a:rPr>
              <a:t>Answers?  HERE </a:t>
            </a:r>
            <a:r>
              <a:rPr lang="en-US" b="0" baseline="0" dirty="0">
                <a:sym typeface="Wingdings" panose="05000000000000000000" pitchFamily="2" charset="2"/>
              </a:rPr>
              <a:t>IT IS!  </a:t>
            </a:r>
            <a:r>
              <a:rPr lang="en-US" b="1" baseline="0" dirty="0">
                <a:sym typeface="Wingdings" panose="05000000000000000000" pitchFamily="2" charset="2"/>
              </a:rPr>
              <a:t>RECEIVE FORGIVNESS!</a:t>
            </a:r>
          </a:p>
          <a:p>
            <a:pPr marL="628650" lvl="1" indent="-171450">
              <a:buFont typeface="Arial" panose="020B0604020202020204" pitchFamily="34" charset="0"/>
              <a:buChar char="•"/>
            </a:pPr>
            <a:r>
              <a:rPr lang="en-US" b="1" baseline="0" dirty="0">
                <a:sym typeface="Wingdings" panose="05000000000000000000" pitchFamily="2" charset="2"/>
              </a:rPr>
              <a:t>^ Ur “</a:t>
            </a:r>
            <a:r>
              <a:rPr lang="en-US" b="1" baseline="0" dirty="0" err="1">
                <a:sym typeface="Wingdings" panose="05000000000000000000" pitchFamily="2" charset="2"/>
              </a:rPr>
              <a:t>Relig</a:t>
            </a:r>
            <a:r>
              <a:rPr lang="en-US" b="1" baseline="0" dirty="0">
                <a:sym typeface="Wingdings" panose="05000000000000000000" pitchFamily="2" charset="2"/>
              </a:rPr>
              <a:t>” = LIES?? </a:t>
            </a:r>
            <a:r>
              <a:rPr lang="en-US" b="1" baseline="0" dirty="0" err="1">
                <a:sym typeface="Wingdings" panose="05000000000000000000" pitchFamily="2" charset="2"/>
              </a:rPr>
              <a:t>Wrld</a:t>
            </a:r>
            <a:r>
              <a:rPr lang="en-US" b="1" baseline="0" dirty="0">
                <a:sym typeface="Wingdings" panose="05000000000000000000" pitchFamily="2" charset="2"/>
              </a:rPr>
              <a:t> of Deceit</a:t>
            </a:r>
            <a:endParaRPr lang="en-US" b="1" dirty="0"/>
          </a:p>
        </p:txBody>
      </p:sp>
      <p:sp>
        <p:nvSpPr>
          <p:cNvPr id="4" name="Slide Number Placeholder 3"/>
          <p:cNvSpPr>
            <a:spLocks noGrp="1"/>
          </p:cNvSpPr>
          <p:nvPr>
            <p:ph type="sldNum" sz="quarter" idx="10"/>
          </p:nvPr>
        </p:nvSpPr>
        <p:spPr/>
        <p:txBody>
          <a:bodyPr/>
          <a:lstStyle/>
          <a:p>
            <a:fld id="{2CE126D4-7490-4E27-A941-C7C07ADCB411}" type="slidenum">
              <a:rPr lang="en-US" smtClean="0"/>
              <a:t>14</a:t>
            </a:fld>
            <a:endParaRPr lang="en-US"/>
          </a:p>
        </p:txBody>
      </p:sp>
    </p:spTree>
    <p:extLst>
      <p:ext uri="{BB962C8B-B14F-4D97-AF65-F5344CB8AC3E}">
        <p14:creationId xmlns:p14="http://schemas.microsoft.com/office/powerpoint/2010/main" val="2649801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 </a:t>
            </a:r>
            <a:r>
              <a:rPr lang="en-US" b="1" dirty="0"/>
              <a:t>Future</a:t>
            </a:r>
            <a:r>
              <a:rPr lang="en-US" dirty="0"/>
              <a:t>=</a:t>
            </a:r>
            <a:r>
              <a:rPr lang="en-US" dirty="0">
                <a:sym typeface="Wingdings" panose="05000000000000000000" pitchFamily="2" charset="2"/>
              </a:rPr>
              <a:t>U R </a:t>
            </a:r>
            <a:r>
              <a:rPr lang="en-US" b="1" dirty="0" err="1">
                <a:sym typeface="Wingdings" panose="05000000000000000000" pitchFamily="2" charset="2"/>
              </a:rPr>
              <a:t>Gonna</a:t>
            </a:r>
            <a:r>
              <a:rPr lang="en-US" b="1" dirty="0">
                <a:sym typeface="Wingdings" panose="05000000000000000000" pitchFamily="2" charset="2"/>
              </a:rPr>
              <a:t> RULE</a:t>
            </a:r>
            <a:r>
              <a:rPr lang="en-US" dirty="0">
                <a:sym typeface="Wingdings" panose="05000000000000000000" pitchFamily="2" charset="2"/>
              </a:rPr>
              <a:t> w/ JC </a:t>
            </a:r>
          </a:p>
          <a:p>
            <a:endParaRPr lang="en-US" b="1" u="sng" dirty="0">
              <a:sym typeface="Wingdings" panose="05000000000000000000" pitchFamily="2" charset="2"/>
            </a:endParaRPr>
          </a:p>
          <a:p>
            <a:pPr marL="0" indent="0">
              <a:buFont typeface="Arial" panose="020B0604020202020204" pitchFamily="34" charset="0"/>
              <a:buNone/>
            </a:pPr>
            <a:r>
              <a:rPr lang="en-US" b="1" u="none" dirty="0">
                <a:sym typeface="Wingdings" panose="05000000000000000000" pitchFamily="2" charset="2"/>
              </a:rPr>
              <a:t>**</a:t>
            </a:r>
            <a:r>
              <a:rPr lang="en-US" b="1" u="none" baseline="0" dirty="0">
                <a:sym typeface="Wingdings" panose="05000000000000000000" pitchFamily="2" charset="2"/>
              </a:rPr>
              <a:t> </a:t>
            </a:r>
            <a:r>
              <a:rPr lang="en-US" b="1" u="sng" dirty="0">
                <a:sym typeface="Wingdings" panose="05000000000000000000" pitchFamily="2" charset="2"/>
              </a:rPr>
              <a:t>1Co.13</a:t>
            </a:r>
            <a:r>
              <a:rPr lang="en-US" dirty="0">
                <a:sym typeface="Wingdings" panose="05000000000000000000" pitchFamily="2" charset="2"/>
              </a:rPr>
              <a:t>=</a:t>
            </a:r>
            <a:r>
              <a:rPr lang="en-US" b="1" dirty="0">
                <a:sym typeface="Wingdings" panose="05000000000000000000" pitchFamily="2" charset="2"/>
              </a:rPr>
              <a:t>INVEST!! </a:t>
            </a:r>
            <a:r>
              <a:rPr lang="en-US" b="1" baseline="0" dirty="0">
                <a:sym typeface="Wingdings" panose="05000000000000000000" pitchFamily="2" charset="2"/>
              </a:rPr>
              <a:t> </a:t>
            </a:r>
            <a:r>
              <a:rPr lang="en-US" b="0" baseline="0" dirty="0">
                <a:sym typeface="Wingdings" panose="05000000000000000000" pitchFamily="2" charset="2"/>
              </a:rPr>
              <a:t>=the </a:t>
            </a:r>
            <a:r>
              <a:rPr lang="en-US" b="1" baseline="0" dirty="0">
                <a:sym typeface="Wingdings" panose="05000000000000000000" pitchFamily="2" charset="2"/>
              </a:rPr>
              <a:t>TRUTH!!  LIES=All Around U</a:t>
            </a:r>
          </a:p>
          <a:p>
            <a:pPr marL="0" indent="0">
              <a:buFont typeface="Arial" panose="020B0604020202020204" pitchFamily="34" charset="0"/>
              <a:buNone/>
            </a:pPr>
            <a:r>
              <a:rPr lang="en-US" b="1" dirty="0">
                <a:sym typeface="Wingdings" panose="05000000000000000000" pitchFamily="2" charset="2"/>
              </a:rPr>
              <a:t>** TRUST</a:t>
            </a:r>
            <a:r>
              <a:rPr lang="en-US" b="1" baseline="0" dirty="0">
                <a:sym typeface="Wingdings" panose="05000000000000000000" pitchFamily="2" charset="2"/>
              </a:rPr>
              <a:t> </a:t>
            </a:r>
            <a:r>
              <a:rPr lang="en-US" b="0" baseline="0" dirty="0">
                <a:sym typeface="Wingdings" panose="05000000000000000000" pitchFamily="2" charset="2"/>
              </a:rPr>
              <a:t>in G </a:t>
            </a:r>
            <a:r>
              <a:rPr lang="en-US" b="1" baseline="0" dirty="0">
                <a:sym typeface="Wingdings" panose="05000000000000000000" pitchFamily="2" charset="2"/>
              </a:rPr>
              <a:t>&amp; WOG  </a:t>
            </a:r>
            <a:r>
              <a:rPr lang="en-US" b="0" i="1" baseline="0" dirty="0">
                <a:sym typeface="Wingdings" panose="05000000000000000000" pitchFamily="2" charset="2"/>
              </a:rPr>
              <a:t>“</a:t>
            </a:r>
            <a:r>
              <a:rPr lang="en-US" b="0" i="1" baseline="0" dirty="0" err="1">
                <a:sym typeface="Wingdings" panose="05000000000000000000" pitchFamily="2" charset="2"/>
              </a:rPr>
              <a:t>Hvn</a:t>
            </a:r>
            <a:r>
              <a:rPr lang="en-US" b="0" i="1" baseline="0" dirty="0">
                <a:sym typeface="Wingdings" panose="05000000000000000000" pitchFamily="2" charset="2"/>
              </a:rPr>
              <a:t>/Earth Pass Away…”</a:t>
            </a:r>
          </a:p>
          <a:p>
            <a:pPr marL="0" indent="0">
              <a:buFont typeface="Arial" panose="020B0604020202020204" pitchFamily="34" charset="0"/>
              <a:buNone/>
            </a:pPr>
            <a:r>
              <a:rPr lang="en-US" b="0" i="1" baseline="0" dirty="0">
                <a:sym typeface="Wingdings" panose="05000000000000000000" pitchFamily="2" charset="2"/>
              </a:rPr>
              <a:t>** </a:t>
            </a:r>
            <a:r>
              <a:rPr lang="en-US" b="1" i="0" baseline="0" dirty="0">
                <a:sym typeface="Wingdings" panose="05000000000000000000" pitchFamily="2" charset="2"/>
              </a:rPr>
              <a:t>=</a:t>
            </a:r>
            <a:r>
              <a:rPr lang="en-US" b="0" i="0" baseline="0" dirty="0">
                <a:sym typeface="Wingdings" panose="05000000000000000000" pitchFamily="2" charset="2"/>
              </a:rPr>
              <a:t>Results in </a:t>
            </a:r>
            <a:r>
              <a:rPr lang="en-US" b="1" i="0" baseline="0" dirty="0">
                <a:sym typeface="Wingdings" panose="05000000000000000000" pitchFamily="2" charset="2"/>
              </a:rPr>
              <a:t>HOPE=New “Fate”  ~Fatalism </a:t>
            </a:r>
            <a:r>
              <a:rPr lang="en-US" b="0" i="0" baseline="0" dirty="0">
                <a:sym typeface="Wingdings" panose="05000000000000000000" pitchFamily="2" charset="2"/>
              </a:rPr>
              <a:t>(^Short-Circuit It!)</a:t>
            </a:r>
          </a:p>
          <a:p>
            <a:pPr marL="0" indent="0">
              <a:buFont typeface="Arial" panose="020B0604020202020204" pitchFamily="34" charset="0"/>
              <a:buNone/>
            </a:pPr>
            <a:endParaRPr lang="en-US" b="0" i="0" baseline="0" dirty="0">
              <a:sym typeface="Wingdings" panose="05000000000000000000" pitchFamily="2" charset="2"/>
            </a:endParaRPr>
          </a:p>
          <a:p>
            <a:pPr marL="0" indent="0">
              <a:buFont typeface="Arial" panose="020B0604020202020204" pitchFamily="34" charset="0"/>
              <a:buNone/>
            </a:pPr>
            <a:r>
              <a:rPr lang="en-US" b="0" i="0" baseline="0" dirty="0">
                <a:sym typeface="Wingdings" panose="05000000000000000000" pitchFamily="2" charset="2"/>
              </a:rPr>
              <a:t>** </a:t>
            </a:r>
            <a:r>
              <a:rPr lang="en-US" b="1" i="0" baseline="0" dirty="0">
                <a:sym typeface="Wingdings" panose="05000000000000000000" pitchFamily="2" charset="2"/>
              </a:rPr>
              <a:t>Luv=New Vision</a:t>
            </a:r>
            <a:r>
              <a:rPr lang="en-US" b="0" i="0" baseline="0" dirty="0">
                <a:sym typeface="Wingdings" panose="05000000000000000000" pitchFamily="2" charset="2"/>
              </a:rPr>
              <a:t> 4 </a:t>
            </a:r>
            <a:r>
              <a:rPr lang="en-US" b="0" i="0" baseline="0" dirty="0" err="1">
                <a:sym typeface="Wingdings" panose="05000000000000000000" pitchFamily="2" charset="2"/>
              </a:rPr>
              <a:t>Ppl</a:t>
            </a:r>
            <a:r>
              <a:rPr lang="en-US" b="1" i="0" baseline="0" dirty="0" err="1">
                <a:sym typeface="Wingdings" panose="05000000000000000000" pitchFamily="2" charset="2"/>
              </a:rPr>
              <a:t>HOPE</a:t>
            </a:r>
            <a:r>
              <a:rPr lang="en-US" b="0" i="0" baseline="0" dirty="0" err="1">
                <a:sym typeface="Wingdings" panose="05000000000000000000" pitchFamily="2" charset="2"/>
              </a:rPr>
              <a:t>-Based</a:t>
            </a:r>
            <a:r>
              <a:rPr lang="en-US" b="0" i="0" baseline="0" dirty="0">
                <a:sym typeface="Wingdings" panose="05000000000000000000" pitchFamily="2" charset="2"/>
              </a:rPr>
              <a:t>=</a:t>
            </a:r>
            <a:r>
              <a:rPr lang="en-US" b="1" i="0" baseline="0" dirty="0">
                <a:sym typeface="Wingdings" panose="05000000000000000000" pitchFamily="2" charset="2"/>
              </a:rPr>
              <a:t>RESOLVE</a:t>
            </a:r>
            <a:r>
              <a:rPr lang="en-US" b="0" i="0" baseline="0" dirty="0">
                <a:sym typeface="Wingdings" panose="05000000000000000000" pitchFamily="2" charset="2"/>
              </a:rPr>
              <a:t> / </a:t>
            </a:r>
            <a:r>
              <a:rPr lang="en-US" b="1" i="0" baseline="0" dirty="0">
                <a:sym typeface="Wingdings" panose="05000000000000000000" pitchFamily="2" charset="2"/>
              </a:rPr>
              <a:t>Caring=WORKS!</a:t>
            </a:r>
          </a:p>
          <a:p>
            <a:pPr marL="171450" indent="-171450">
              <a:buFont typeface="Arial" panose="020B0604020202020204" pitchFamily="34" charset="0"/>
              <a:buChar char="•"/>
            </a:pPr>
            <a:r>
              <a:rPr lang="en-US" b="0" i="0" baseline="0" dirty="0">
                <a:sym typeface="Wingdings" panose="05000000000000000000" pitchFamily="2" charset="2"/>
              </a:rPr>
              <a:t>Let </a:t>
            </a:r>
            <a:r>
              <a:rPr lang="en-US" b="1" i="0" baseline="0" dirty="0" err="1">
                <a:sym typeface="Wingdings" panose="05000000000000000000" pitchFamily="2" charset="2"/>
              </a:rPr>
              <a:t>Ppl</a:t>
            </a:r>
            <a:r>
              <a:rPr lang="en-US" b="1" i="0" baseline="0" dirty="0">
                <a:sym typeface="Wingdings" panose="05000000000000000000" pitchFamily="2" charset="2"/>
              </a:rPr>
              <a:t> IN! </a:t>
            </a:r>
            <a:r>
              <a:rPr lang="en-US" b="0" i="0" baseline="0" dirty="0">
                <a:sym typeface="Wingdings" panose="05000000000000000000" pitchFamily="2" charset="2"/>
              </a:rPr>
              <a:t> G. </a:t>
            </a:r>
            <a:r>
              <a:rPr lang="en-US" b="1" i="0" baseline="0" dirty="0">
                <a:sym typeface="Wingdings" panose="05000000000000000000" pitchFamily="2" charset="2"/>
              </a:rPr>
              <a:t>Needs **SIGNIF. </a:t>
            </a:r>
            <a:r>
              <a:rPr lang="en-US" b="0" i="0" baseline="0" dirty="0" err="1">
                <a:sym typeface="Wingdings" panose="05000000000000000000" pitchFamily="2" charset="2"/>
              </a:rPr>
              <a:t>Ppl</a:t>
            </a:r>
            <a:r>
              <a:rPr lang="en-US" b="0" i="0" baseline="0" dirty="0">
                <a:sym typeface="Wingdings" panose="05000000000000000000" pitchFamily="2" charset="2"/>
              </a:rPr>
              <a:t> = </a:t>
            </a:r>
            <a:r>
              <a:rPr lang="en-US" b="1" i="1" baseline="0" dirty="0">
                <a:sym typeface="Wingdings" panose="05000000000000000000" pitchFamily="2" charset="2"/>
              </a:rPr>
              <a:t>Parable </a:t>
            </a:r>
            <a:r>
              <a:rPr lang="en-US" b="0" i="1" baseline="0" dirty="0">
                <a:sym typeface="Wingdings" panose="05000000000000000000" pitchFamily="2" charset="2"/>
              </a:rPr>
              <a:t>of 10/5 Cities</a:t>
            </a:r>
          </a:p>
          <a:p>
            <a:pPr marL="171450" indent="-171450">
              <a:buFont typeface="Arial" panose="020B0604020202020204" pitchFamily="34" charset="0"/>
              <a:buChar char="•"/>
            </a:pPr>
            <a:r>
              <a:rPr lang="en-US" b="1" i="0" baseline="0" dirty="0">
                <a:sym typeface="Wingdings" panose="05000000000000000000" pitchFamily="2" charset="2"/>
              </a:rPr>
              <a:t>Love</a:t>
            </a:r>
            <a:r>
              <a:rPr lang="en-US" b="0" i="0" baseline="0" dirty="0">
                <a:sym typeface="Wingdings" panose="05000000000000000000" pitchFamily="2" charset="2"/>
              </a:rPr>
              <a:t>=</a:t>
            </a:r>
            <a:r>
              <a:rPr lang="en-US" b="0" i="0" baseline="0" dirty="0" err="1">
                <a:sym typeface="Wingdings" panose="05000000000000000000" pitchFamily="2" charset="2"/>
              </a:rPr>
              <a:t>Lrn</a:t>
            </a:r>
            <a:r>
              <a:rPr lang="en-US" b="0" i="0" baseline="0" dirty="0">
                <a:sym typeface="Wingdings" panose="05000000000000000000" pitchFamily="2" charset="2"/>
              </a:rPr>
              <a:t> </a:t>
            </a:r>
            <a:r>
              <a:rPr lang="en-US" b="1" i="0" baseline="0" dirty="0">
                <a:sym typeface="Wingdings" panose="05000000000000000000" pitchFamily="2" charset="2"/>
              </a:rPr>
              <a:t>G’s Wisdom “</a:t>
            </a:r>
            <a:r>
              <a:rPr lang="en-US" b="1" i="1" u="sng" baseline="0" dirty="0">
                <a:sym typeface="Wingdings" panose="05000000000000000000" pitchFamily="2" charset="2"/>
              </a:rPr>
              <a:t>GREATEST</a:t>
            </a:r>
            <a:r>
              <a:rPr lang="en-US" b="1" i="0" baseline="0" dirty="0">
                <a:sym typeface="Wingdings" panose="05000000000000000000" pitchFamily="2" charset="2"/>
              </a:rPr>
              <a:t>” </a:t>
            </a:r>
            <a:r>
              <a:rPr lang="en-US" b="1" i="0" u="sng" baseline="0" dirty="0">
                <a:sym typeface="Wingdings" panose="05000000000000000000" pitchFamily="2" charset="2"/>
              </a:rPr>
              <a:t>SACRIFICE</a:t>
            </a:r>
            <a:r>
              <a:rPr lang="en-US" b="0" i="0" baseline="0" dirty="0">
                <a:sym typeface="Wingdings" panose="05000000000000000000" pitchFamily="2" charset="2"/>
              </a:rPr>
              <a:t>=Best </a:t>
            </a:r>
            <a:r>
              <a:rPr lang="en-US" b="1" i="0" baseline="0" dirty="0">
                <a:sym typeface="Wingdings" panose="05000000000000000000" pitchFamily="2" charset="2"/>
              </a:rPr>
              <a:t>INVEST.</a:t>
            </a:r>
            <a:endParaRPr lang="en-US" b="1" i="0" dirty="0"/>
          </a:p>
        </p:txBody>
      </p:sp>
      <p:sp>
        <p:nvSpPr>
          <p:cNvPr id="4" name="Slide Number Placeholder 3"/>
          <p:cNvSpPr>
            <a:spLocks noGrp="1"/>
          </p:cNvSpPr>
          <p:nvPr>
            <p:ph type="sldNum" sz="quarter" idx="10"/>
          </p:nvPr>
        </p:nvSpPr>
        <p:spPr/>
        <p:txBody>
          <a:bodyPr/>
          <a:lstStyle/>
          <a:p>
            <a:fld id="{2CE126D4-7490-4E27-A941-C7C07ADCB411}" type="slidenum">
              <a:rPr lang="en-US" smtClean="0"/>
              <a:t>15</a:t>
            </a:fld>
            <a:endParaRPr lang="en-US"/>
          </a:p>
        </p:txBody>
      </p:sp>
    </p:spTree>
    <p:extLst>
      <p:ext uri="{BB962C8B-B14F-4D97-AF65-F5344CB8AC3E}">
        <p14:creationId xmlns:p14="http://schemas.microsoft.com/office/powerpoint/2010/main" val="1994489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E126D4-7490-4E27-A941-C7C07ADCB411}" type="slidenum">
              <a:rPr lang="en-US" smtClean="0"/>
              <a:t>6</a:t>
            </a:fld>
            <a:endParaRPr lang="en-US"/>
          </a:p>
        </p:txBody>
      </p:sp>
    </p:spTree>
    <p:extLst>
      <p:ext uri="{BB962C8B-B14F-4D97-AF65-F5344CB8AC3E}">
        <p14:creationId xmlns:p14="http://schemas.microsoft.com/office/powerpoint/2010/main" val="36602401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Atlantic </a:t>
            </a:r>
            <a:r>
              <a:rPr lang="en-US" b="1" dirty="0"/>
              <a:t>Monthly</a:t>
            </a:r>
            <a:r>
              <a:rPr lang="en-US" dirty="0"/>
              <a:t> </a:t>
            </a:r>
            <a:r>
              <a:rPr lang="en-US" dirty="0">
                <a:sym typeface="Wingdings" panose="05000000000000000000" pitchFamily="2" charset="2"/>
              </a:rPr>
              <a:t> Nov/2016  LOVE=COLD!!</a:t>
            </a:r>
          </a:p>
          <a:p>
            <a:endParaRPr lang="en-US" dirty="0">
              <a:sym typeface="Wingdings" panose="05000000000000000000" pitchFamily="2" charset="2"/>
            </a:endParaRPr>
          </a:p>
          <a:p>
            <a:r>
              <a:rPr lang="en-US" b="1" dirty="0">
                <a:sym typeface="Wingdings" panose="05000000000000000000" pitchFamily="2" charset="2"/>
              </a:rPr>
              <a:t>Women</a:t>
            </a:r>
            <a:r>
              <a:rPr lang="en-US" dirty="0">
                <a:sym typeface="Wingdings" panose="05000000000000000000" pitchFamily="2" charset="2"/>
              </a:rPr>
              <a:t>=</a:t>
            </a:r>
            <a:r>
              <a:rPr lang="en-US" b="1" dirty="0">
                <a:sym typeface="Wingdings" panose="05000000000000000000" pitchFamily="2" charset="2"/>
              </a:rPr>
              <a:t>Authors</a:t>
            </a:r>
            <a:r>
              <a:rPr lang="en-US" dirty="0">
                <a:sym typeface="Wingdings" panose="05000000000000000000" pitchFamily="2" charset="2"/>
              </a:rPr>
              <a:t>  Trying 2 </a:t>
            </a:r>
            <a:r>
              <a:rPr lang="en-US" b="1" dirty="0">
                <a:sym typeface="Wingdings" panose="05000000000000000000" pitchFamily="2" charset="2"/>
              </a:rPr>
              <a:t>Navigate</a:t>
            </a:r>
            <a:r>
              <a:rPr lang="en-US" baseline="0" dirty="0">
                <a:sym typeface="Wingdings" panose="05000000000000000000" pitchFamily="2" charset="2"/>
              </a:rPr>
              <a:t> “New </a:t>
            </a:r>
            <a:r>
              <a:rPr lang="en-US" baseline="0" dirty="0" err="1">
                <a:sym typeface="Wingdings" panose="05000000000000000000" pitchFamily="2" charset="2"/>
              </a:rPr>
              <a:t>Wrld</a:t>
            </a:r>
            <a:r>
              <a:rPr lang="en-US" baseline="0" dirty="0">
                <a:sym typeface="Wingdings" panose="05000000000000000000" pitchFamily="2" charset="2"/>
              </a:rPr>
              <a:t> of Love”</a:t>
            </a:r>
          </a:p>
          <a:p>
            <a:r>
              <a:rPr lang="en-US" baseline="0" dirty="0">
                <a:sym typeface="Wingdings" panose="05000000000000000000" pitchFamily="2" charset="2"/>
              </a:rPr>
              <a:t>Incl. </a:t>
            </a:r>
            <a:r>
              <a:rPr lang="en-US" b="1" baseline="0" dirty="0">
                <a:sym typeface="Wingdings" panose="05000000000000000000" pitchFamily="2" charset="2"/>
              </a:rPr>
              <a:t>Online Love  AP: Millennials  DON’T B DECEIVED</a:t>
            </a:r>
            <a:endParaRPr lang="en-US" b="1" dirty="0"/>
          </a:p>
        </p:txBody>
      </p:sp>
      <p:sp>
        <p:nvSpPr>
          <p:cNvPr id="4" name="Slide Number Placeholder 3"/>
          <p:cNvSpPr>
            <a:spLocks noGrp="1"/>
          </p:cNvSpPr>
          <p:nvPr>
            <p:ph type="sldNum" sz="quarter" idx="10"/>
          </p:nvPr>
        </p:nvSpPr>
        <p:spPr/>
        <p:txBody>
          <a:bodyPr/>
          <a:lstStyle/>
          <a:p>
            <a:fld id="{2CE126D4-7490-4E27-A941-C7C07ADCB411}" type="slidenum">
              <a:rPr lang="en-US" smtClean="0"/>
              <a:t>7</a:t>
            </a:fld>
            <a:endParaRPr lang="en-US"/>
          </a:p>
        </p:txBody>
      </p:sp>
    </p:spTree>
    <p:extLst>
      <p:ext uri="{BB962C8B-B14F-4D97-AF65-F5344CB8AC3E}">
        <p14:creationId xmlns:p14="http://schemas.microsoft.com/office/powerpoint/2010/main" val="3277189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latin typeface="+mn-lt"/>
                <a:ea typeface="+mn-ea"/>
                <a:cs typeface="+mn-cs"/>
              </a:rPr>
              <a:t>"</a:t>
            </a:r>
            <a:r>
              <a:rPr lang="en-US" sz="1200" b="1" i="1" kern="1200" dirty="0" err="1">
                <a:solidFill>
                  <a:schemeClr val="tx1"/>
                </a:solidFill>
                <a:latin typeface="+mn-lt"/>
                <a:ea typeface="+mn-ea"/>
                <a:cs typeface="+mn-cs"/>
              </a:rPr>
              <a:t>Serpent..Old</a:t>
            </a:r>
            <a:r>
              <a:rPr lang="en-US" sz="1200" b="1" kern="1200" dirty="0">
                <a:solidFill>
                  <a:schemeClr val="tx1"/>
                </a:solidFill>
                <a:latin typeface="+mn-lt"/>
                <a:ea typeface="+mn-ea"/>
                <a:cs typeface="+mn-cs"/>
              </a:rPr>
              <a:t>"</a:t>
            </a:r>
            <a:r>
              <a:rPr lang="en-US" sz="1200" b="0" kern="1200" dirty="0">
                <a:solidFill>
                  <a:schemeClr val="tx1"/>
                </a:solidFill>
                <a:latin typeface="+mn-lt"/>
                <a:ea typeface="+mn-ea"/>
                <a:cs typeface="+mn-cs"/>
              </a:rPr>
              <a:t>= </a:t>
            </a:r>
            <a:r>
              <a:rPr lang="en-US" sz="1200" b="1" i="0" kern="1200" dirty="0" err="1">
                <a:solidFill>
                  <a:schemeClr val="tx1"/>
                </a:solidFill>
                <a:latin typeface="+mn-lt"/>
                <a:ea typeface="+mn-ea"/>
                <a:cs typeface="+mn-cs"/>
              </a:rPr>
              <a:t>Eden</a:t>
            </a:r>
            <a:r>
              <a:rPr lang="en-US" sz="1200" b="0" i="0" kern="1200" dirty="0" err="1">
                <a:solidFill>
                  <a:schemeClr val="tx1"/>
                </a:solidFill>
                <a:latin typeface="+mn-lt"/>
                <a:ea typeface="+mn-ea"/>
                <a:cs typeface="+mn-cs"/>
                <a:sym typeface="Wingdings" panose="05000000000000000000" pitchFamily="2" charset="2"/>
              </a:rPr>
              <a:t></a:t>
            </a:r>
            <a:r>
              <a:rPr lang="en-US" sz="1200" b="0" i="0" kern="1200" dirty="0" err="1">
                <a:solidFill>
                  <a:schemeClr val="tx1"/>
                </a:solidFill>
                <a:latin typeface="+mn-lt"/>
                <a:ea typeface="+mn-ea"/>
                <a:cs typeface="+mn-cs"/>
              </a:rPr>
              <a:t>Awakens</a:t>
            </a:r>
            <a:r>
              <a:rPr lang="en-US" sz="1200" b="0" i="0" kern="1200" dirty="0">
                <a:solidFill>
                  <a:schemeClr val="tx1"/>
                </a:solidFill>
                <a:latin typeface="+mn-lt"/>
                <a:ea typeface="+mn-ea"/>
                <a:cs typeface="+mn-cs"/>
              </a:rPr>
              <a:t> &amp; </a:t>
            </a:r>
            <a:r>
              <a:rPr lang="en-US" sz="1200" b="1" i="0" kern="1200" dirty="0" err="1">
                <a:solidFill>
                  <a:schemeClr val="tx1"/>
                </a:solidFill>
                <a:latin typeface="+mn-lt"/>
                <a:ea typeface="+mn-ea"/>
                <a:cs typeface="+mn-cs"/>
              </a:rPr>
              <a:t>Appeala</a:t>
            </a:r>
            <a:r>
              <a:rPr lang="en-US" sz="1200" b="1" i="0" kern="1200" dirty="0">
                <a:solidFill>
                  <a:schemeClr val="tx1"/>
                </a:solidFill>
                <a:latin typeface="+mn-lt"/>
                <a:ea typeface="+mn-ea"/>
                <a:cs typeface="+mn-cs"/>
              </a:rPr>
              <a:t> </a:t>
            </a:r>
            <a:r>
              <a:rPr lang="en-US" sz="1200" b="0" i="0" kern="1200" dirty="0">
                <a:solidFill>
                  <a:schemeClr val="tx1"/>
                </a:solidFill>
                <a:latin typeface="+mn-lt"/>
                <a:ea typeface="+mn-ea"/>
                <a:cs typeface="+mn-cs"/>
              </a:rPr>
              <a:t>to R </a:t>
            </a:r>
            <a:r>
              <a:rPr lang="en-US" sz="1200" b="1" i="0" kern="1200" dirty="0">
                <a:solidFill>
                  <a:schemeClr val="tx1"/>
                </a:solidFill>
                <a:latin typeface="+mn-lt"/>
                <a:ea typeface="+mn-ea"/>
                <a:cs typeface="+mn-cs"/>
              </a:rPr>
              <a:t>Lust</a:t>
            </a:r>
            <a:r>
              <a:rPr lang="en-US" sz="1200" b="1" i="0" kern="1200" baseline="0" dirty="0">
                <a:solidFill>
                  <a:schemeClr val="tx1"/>
                </a:solidFill>
                <a:latin typeface="+mn-lt"/>
                <a:ea typeface="+mn-ea"/>
                <a:cs typeface="+mn-cs"/>
              </a:rPr>
              <a:t>/Appetites</a:t>
            </a:r>
            <a:endParaRPr lang="en-US" sz="1200" b="1" i="0" kern="1200" dirty="0">
              <a:solidFill>
                <a:schemeClr val="tx1"/>
              </a:solidFill>
              <a:latin typeface="+mn-lt"/>
              <a:ea typeface="+mn-ea"/>
              <a:cs typeface="+mn-cs"/>
            </a:endParaRPr>
          </a:p>
          <a:p>
            <a:pPr marL="171450" indent="-171450">
              <a:buFont typeface="Arial" panose="020B0604020202020204" pitchFamily="34" charset="0"/>
              <a:buChar char="•"/>
            </a:pPr>
            <a:r>
              <a:rPr lang="en-US" sz="1200" b="0" kern="1200" dirty="0">
                <a:solidFill>
                  <a:schemeClr val="tx1"/>
                </a:solidFill>
                <a:latin typeface="+mn-lt"/>
                <a:ea typeface="+mn-ea"/>
                <a:cs typeface="+mn-cs"/>
              </a:rPr>
              <a:t>ALL R </a:t>
            </a:r>
            <a:r>
              <a:rPr lang="en-US" sz="1200" b="0" i="1" kern="1200" dirty="0">
                <a:solidFill>
                  <a:schemeClr val="tx1"/>
                </a:solidFill>
                <a:latin typeface="+mn-lt"/>
                <a:ea typeface="+mn-ea"/>
                <a:cs typeface="+mn-cs"/>
              </a:rPr>
              <a:t>Death, Disease, Injustice</a:t>
            </a:r>
            <a:r>
              <a:rPr lang="en-US" sz="1200" b="0" kern="1200" dirty="0">
                <a:solidFill>
                  <a:schemeClr val="tx1"/>
                </a:solidFill>
                <a:latin typeface="+mn-lt"/>
                <a:ea typeface="+mn-ea"/>
                <a:cs typeface="+mn-cs"/>
              </a:rPr>
              <a:t>, </a:t>
            </a:r>
            <a:r>
              <a:rPr lang="en-US" sz="1200" b="1" i="1" kern="1200" dirty="0">
                <a:solidFill>
                  <a:schemeClr val="tx1"/>
                </a:solidFill>
                <a:latin typeface="+mn-lt"/>
                <a:ea typeface="+mn-ea"/>
                <a:cs typeface="+mn-cs"/>
              </a:rPr>
              <a:t>Darkness, </a:t>
            </a:r>
            <a:r>
              <a:rPr lang="en-US" sz="1200" b="0" i="1" kern="1200" dirty="0">
                <a:solidFill>
                  <a:schemeClr val="tx1"/>
                </a:solidFill>
                <a:latin typeface="+mn-lt"/>
                <a:ea typeface="+mn-ea"/>
                <a:cs typeface="+mn-cs"/>
              </a:rPr>
              <a:t>Inhumanity </a:t>
            </a:r>
            <a:r>
              <a:rPr lang="en-US" sz="1200" b="0" kern="1200" dirty="0">
                <a:solidFill>
                  <a:schemeClr val="tx1"/>
                </a:solidFill>
                <a:latin typeface="+mn-lt"/>
                <a:ea typeface="+mn-ea"/>
                <a:cs typeface="+mn-cs"/>
              </a:rPr>
              <a:t>=</a:t>
            </a:r>
            <a:r>
              <a:rPr lang="en-US" sz="1200" b="1" kern="1200" dirty="0">
                <a:solidFill>
                  <a:schemeClr val="tx1"/>
                </a:solidFill>
                <a:latin typeface="+mn-lt"/>
                <a:ea typeface="+mn-ea"/>
                <a:cs typeface="+mn-cs"/>
              </a:rPr>
              <a:t>O</a:t>
            </a:r>
            <a:r>
              <a:rPr lang="en-US" sz="1200" b="1" i="1" kern="1200" dirty="0">
                <a:solidFill>
                  <a:schemeClr val="tx1"/>
                </a:solidFill>
                <a:latin typeface="+mn-lt"/>
                <a:ea typeface="+mn-ea"/>
                <a:cs typeface="+mn-cs"/>
              </a:rPr>
              <a:t>rganic</a:t>
            </a:r>
            <a:r>
              <a:rPr lang="en-US" sz="1200" b="0" i="0" kern="1200" dirty="0">
                <a:solidFill>
                  <a:schemeClr val="tx1"/>
                </a:solidFill>
                <a:latin typeface="+mn-lt"/>
                <a:ea typeface="+mn-ea"/>
                <a:cs typeface="+mn-cs"/>
              </a:rPr>
              <a:t>/</a:t>
            </a:r>
            <a:r>
              <a:rPr lang="en-US" sz="1200" b="1" i="0" kern="1200" dirty="0">
                <a:solidFill>
                  <a:schemeClr val="tx1"/>
                </a:solidFill>
                <a:latin typeface="+mn-lt"/>
                <a:ea typeface="+mn-ea"/>
                <a:cs typeface="+mn-cs"/>
              </a:rPr>
              <a:t>I</a:t>
            </a:r>
            <a:r>
              <a:rPr lang="en-US" sz="1200" b="1" i="1" kern="1200" dirty="0">
                <a:solidFill>
                  <a:schemeClr val="tx1"/>
                </a:solidFill>
                <a:latin typeface="+mn-lt"/>
                <a:ea typeface="+mn-ea"/>
                <a:cs typeface="+mn-cs"/>
              </a:rPr>
              <a:t>ntelligent</a:t>
            </a:r>
            <a:endParaRPr lang="en-US" sz="1200" b="0" i="0" kern="1200" dirty="0">
              <a:solidFill>
                <a:schemeClr val="tx1"/>
              </a:solidFill>
              <a:latin typeface="+mn-lt"/>
              <a:ea typeface="+mn-ea"/>
              <a:cs typeface="+mn-cs"/>
            </a:endParaRPr>
          </a:p>
          <a:p>
            <a:endParaRPr lang="en-US" sz="1200" b="1" i="0" kern="1200" dirty="0">
              <a:solidFill>
                <a:schemeClr val="tx1"/>
              </a:solidFill>
              <a:latin typeface="+mn-lt"/>
              <a:ea typeface="+mn-ea"/>
              <a:cs typeface="+mn-cs"/>
            </a:endParaRPr>
          </a:p>
          <a:p>
            <a:r>
              <a:rPr lang="en-US" sz="1200" b="1" i="0" kern="1200" dirty="0">
                <a:solidFill>
                  <a:schemeClr val="tx1"/>
                </a:solidFill>
                <a:latin typeface="+mn-lt"/>
                <a:ea typeface="+mn-ea"/>
                <a:cs typeface="+mn-cs"/>
              </a:rPr>
              <a:t>Dragon </a:t>
            </a:r>
            <a:r>
              <a:rPr lang="en-US" sz="1200" b="0" i="0" kern="1200" dirty="0">
                <a:solidFill>
                  <a:schemeClr val="tx1"/>
                </a:solidFill>
                <a:latin typeface="+mn-lt"/>
                <a:ea typeface="+mn-ea"/>
                <a:cs typeface="+mn-cs"/>
              </a:rPr>
              <a:t>= </a:t>
            </a:r>
            <a:r>
              <a:rPr lang="en-US" sz="1200" b="1" i="0" kern="1200" dirty="0">
                <a:solidFill>
                  <a:schemeClr val="tx1"/>
                </a:solidFill>
                <a:latin typeface="+mn-lt"/>
                <a:ea typeface="+mn-ea"/>
                <a:cs typeface="+mn-cs"/>
              </a:rPr>
              <a:t>mysterious</a:t>
            </a:r>
            <a:r>
              <a:rPr lang="en-US" sz="1200" b="0" i="0" kern="1200" dirty="0">
                <a:solidFill>
                  <a:schemeClr val="tx1"/>
                </a:solidFill>
                <a:latin typeface="+mn-lt"/>
                <a:ea typeface="+mn-ea"/>
                <a:cs typeface="+mn-cs"/>
              </a:rPr>
              <a:t>, </a:t>
            </a:r>
            <a:r>
              <a:rPr lang="en-US" sz="1200" b="1" i="0" kern="1200" dirty="0">
                <a:solidFill>
                  <a:schemeClr val="tx1"/>
                </a:solidFill>
                <a:latin typeface="+mn-lt"/>
                <a:ea typeface="+mn-ea"/>
                <a:cs typeface="+mn-cs"/>
              </a:rPr>
              <a:t>invisible</a:t>
            </a:r>
            <a:r>
              <a:rPr lang="en-US" sz="1200" b="0" i="0" kern="1200" dirty="0">
                <a:solidFill>
                  <a:schemeClr val="tx1"/>
                </a:solidFill>
                <a:latin typeface="+mn-lt"/>
                <a:ea typeface="+mn-ea"/>
                <a:cs typeface="+mn-cs"/>
              </a:rPr>
              <a:t>, hostile power</a:t>
            </a:r>
          </a:p>
          <a:p>
            <a:r>
              <a:rPr lang="en-US" sz="1200" b="1" i="0" kern="1200" dirty="0">
                <a:solidFill>
                  <a:schemeClr val="tx1"/>
                </a:solidFill>
                <a:latin typeface="+mn-lt"/>
                <a:ea typeface="+mn-ea"/>
                <a:cs typeface="+mn-cs"/>
              </a:rPr>
              <a:t>Devil </a:t>
            </a:r>
            <a:r>
              <a:rPr lang="en-US" sz="1200" b="0" i="0" kern="1200" dirty="0">
                <a:solidFill>
                  <a:schemeClr val="tx1"/>
                </a:solidFill>
                <a:latin typeface="+mn-lt"/>
                <a:ea typeface="+mn-ea"/>
                <a:cs typeface="+mn-cs"/>
              </a:rPr>
              <a:t>= </a:t>
            </a:r>
            <a:r>
              <a:rPr lang="en-US" sz="1200" b="1" i="0" kern="1200" dirty="0">
                <a:solidFill>
                  <a:schemeClr val="tx1"/>
                </a:solidFill>
                <a:latin typeface="+mn-lt"/>
                <a:ea typeface="+mn-ea"/>
                <a:cs typeface="+mn-cs"/>
              </a:rPr>
              <a:t>Slanderer</a:t>
            </a:r>
            <a:r>
              <a:rPr lang="en-US" sz="1200" b="0" i="0" kern="1200" dirty="0">
                <a:solidFill>
                  <a:schemeClr val="tx1"/>
                </a:solidFill>
                <a:latin typeface="+mn-lt"/>
                <a:ea typeface="+mn-ea"/>
                <a:cs typeface="+mn-cs"/>
              </a:rPr>
              <a:t>, makes </a:t>
            </a:r>
            <a:r>
              <a:rPr lang="en-US" sz="1200" b="1" i="0" kern="1200" dirty="0">
                <a:solidFill>
                  <a:schemeClr val="tx1"/>
                </a:solidFill>
                <a:latin typeface="+mn-lt"/>
                <a:ea typeface="+mn-ea"/>
                <a:cs typeface="+mn-cs"/>
              </a:rPr>
              <a:t>God =unloving</a:t>
            </a:r>
            <a:r>
              <a:rPr lang="en-US" sz="1200" b="0" i="0" kern="1200" dirty="0">
                <a:solidFill>
                  <a:schemeClr val="tx1"/>
                </a:solidFill>
                <a:latin typeface="+mn-lt"/>
                <a:ea typeface="+mn-ea"/>
                <a:cs typeface="+mn-cs"/>
              </a:rPr>
              <a:t>, evil</a:t>
            </a:r>
          </a:p>
          <a:p>
            <a:r>
              <a:rPr lang="en-US" sz="1200" b="1" i="0" kern="1200" dirty="0">
                <a:solidFill>
                  <a:schemeClr val="tx1"/>
                </a:solidFill>
                <a:latin typeface="+mn-lt"/>
                <a:ea typeface="+mn-ea"/>
                <a:cs typeface="+mn-cs"/>
              </a:rPr>
              <a:t>Satan</a:t>
            </a:r>
            <a:r>
              <a:rPr lang="en-US" sz="1200" b="0" i="0" kern="1200" dirty="0">
                <a:solidFill>
                  <a:schemeClr val="tx1"/>
                </a:solidFill>
                <a:latin typeface="+mn-lt"/>
                <a:ea typeface="+mn-ea"/>
                <a:cs typeface="+mn-cs"/>
              </a:rPr>
              <a:t> = </a:t>
            </a:r>
            <a:r>
              <a:rPr lang="en-US" sz="1200" b="1" i="0" kern="1200" dirty="0">
                <a:solidFill>
                  <a:schemeClr val="tx1"/>
                </a:solidFill>
                <a:latin typeface="+mn-lt"/>
                <a:ea typeface="+mn-ea"/>
                <a:cs typeface="+mn-cs"/>
              </a:rPr>
              <a:t>Adversary </a:t>
            </a:r>
            <a:r>
              <a:rPr lang="en-US" sz="1200" b="0" i="0" kern="1200" dirty="0">
                <a:solidFill>
                  <a:schemeClr val="tx1"/>
                </a:solidFill>
                <a:latin typeface="+mn-lt"/>
                <a:ea typeface="+mn-ea"/>
                <a:cs typeface="+mn-cs"/>
              </a:rPr>
              <a:t>of </a:t>
            </a:r>
            <a:r>
              <a:rPr lang="en-US" sz="1200" b="0" i="0" kern="1200" dirty="0" err="1">
                <a:solidFill>
                  <a:schemeClr val="tx1"/>
                </a:solidFill>
                <a:latin typeface="+mn-lt"/>
                <a:ea typeface="+mn-ea"/>
                <a:cs typeface="+mn-cs"/>
              </a:rPr>
              <a:t>Anyth</a:t>
            </a:r>
            <a:r>
              <a:rPr lang="en-US" sz="1200" b="0" i="0" kern="1200" dirty="0">
                <a:solidFill>
                  <a:schemeClr val="tx1"/>
                </a:solidFill>
                <a:latin typeface="+mn-lt"/>
                <a:ea typeface="+mn-ea"/>
                <a:cs typeface="+mn-cs"/>
              </a:rPr>
              <a:t>. God </a:t>
            </a:r>
            <a:r>
              <a:rPr lang="en-US" sz="1200" b="0" i="0" kern="1200" dirty="0" err="1">
                <a:solidFill>
                  <a:schemeClr val="tx1"/>
                </a:solidFill>
                <a:latin typeface="+mn-lt"/>
                <a:ea typeface="+mn-ea"/>
                <a:cs typeface="+mn-cs"/>
              </a:rPr>
              <a:t>Wnts</a:t>
            </a:r>
            <a:r>
              <a:rPr lang="en-US" sz="1200" b="0" i="0" kern="1200" dirty="0">
                <a:solidFill>
                  <a:schemeClr val="tx1"/>
                </a:solidFill>
                <a:latin typeface="+mn-lt"/>
                <a:ea typeface="+mn-ea"/>
                <a:cs typeface="+mn-cs"/>
                <a:sym typeface="Wingdings" panose="05000000000000000000" pitchFamily="2" charset="2"/>
              </a:rPr>
              <a:t> </a:t>
            </a:r>
            <a:r>
              <a:rPr lang="en-US" sz="1200" b="0" i="0" kern="1200" dirty="0">
                <a:solidFill>
                  <a:schemeClr val="tx1"/>
                </a:solidFill>
                <a:latin typeface="+mn-lt"/>
                <a:ea typeface="+mn-ea"/>
                <a:cs typeface="+mn-cs"/>
              </a:rPr>
              <a:t>Esp. </a:t>
            </a:r>
            <a:r>
              <a:rPr lang="en-US" sz="1200" b="1" i="0" kern="1200" dirty="0">
                <a:solidFill>
                  <a:schemeClr val="tx1"/>
                </a:solidFill>
                <a:latin typeface="+mn-lt"/>
                <a:ea typeface="+mn-ea"/>
                <a:cs typeface="+mn-cs"/>
              </a:rPr>
              <a:t>God's love</a:t>
            </a:r>
          </a:p>
          <a:p>
            <a:r>
              <a:rPr lang="en-US" sz="1200" kern="1200" dirty="0">
                <a:solidFill>
                  <a:schemeClr val="tx1"/>
                </a:solidFill>
                <a:latin typeface="+mn-lt"/>
                <a:ea typeface="+mn-ea"/>
                <a:cs typeface="+mn-cs"/>
              </a:rPr>
              <a:t>“</a:t>
            </a:r>
            <a:r>
              <a:rPr lang="en-US" sz="1200" i="1" kern="1200" dirty="0">
                <a:solidFill>
                  <a:schemeClr val="tx1"/>
                </a:solidFill>
                <a:latin typeface="+mn-lt"/>
                <a:ea typeface="+mn-ea"/>
                <a:cs typeface="+mn-cs"/>
              </a:rPr>
              <a:t>Bottomless</a:t>
            </a:r>
            <a:r>
              <a:rPr lang="en-US" sz="1200" kern="1200" dirty="0">
                <a:solidFill>
                  <a:schemeClr val="tx1"/>
                </a:solidFill>
                <a:latin typeface="+mn-lt"/>
                <a:ea typeface="+mn-ea"/>
                <a:cs typeface="+mn-cs"/>
              </a:rPr>
              <a:t>" = </a:t>
            </a:r>
            <a:r>
              <a:rPr lang="en-US" sz="1200" kern="1200" dirty="0" err="1">
                <a:solidFill>
                  <a:schemeClr val="tx1"/>
                </a:solidFill>
                <a:latin typeface="+mn-lt"/>
                <a:ea typeface="+mn-ea"/>
                <a:cs typeface="+mn-cs"/>
              </a:rPr>
              <a:t>Hrd</a:t>
            </a:r>
            <a:r>
              <a:rPr lang="en-US" sz="1200" kern="1200" dirty="0">
                <a:solidFill>
                  <a:schemeClr val="tx1"/>
                </a:solidFill>
                <a:latin typeface="+mn-lt"/>
                <a:ea typeface="+mn-ea"/>
                <a:cs typeface="+mn-cs"/>
              </a:rPr>
              <a:t>. 2 </a:t>
            </a:r>
            <a:r>
              <a:rPr lang="en-US" sz="1200" kern="1200" dirty="0" err="1">
                <a:solidFill>
                  <a:schemeClr val="tx1"/>
                </a:solidFill>
                <a:latin typeface="+mn-lt"/>
                <a:ea typeface="+mn-ea"/>
                <a:cs typeface="+mn-cs"/>
              </a:rPr>
              <a:t>Underst</a:t>
            </a:r>
            <a:r>
              <a:rPr lang="en-US" sz="1200" kern="1200" dirty="0">
                <a:solidFill>
                  <a:schemeClr val="tx1"/>
                </a:solidFill>
                <a:latin typeface="+mn-lt"/>
                <a:ea typeface="+mn-ea"/>
                <a:cs typeface="+mn-cs"/>
                <a:sym typeface="Wingdings" panose="05000000000000000000" pitchFamily="2" charset="2"/>
              </a:rPr>
              <a:t> </a:t>
            </a:r>
            <a:r>
              <a:rPr lang="en-US" sz="1200" kern="1200" dirty="0">
                <a:solidFill>
                  <a:schemeClr val="tx1"/>
                </a:solidFill>
                <a:latin typeface="+mn-lt"/>
                <a:ea typeface="+mn-ea"/>
                <a:cs typeface="+mn-cs"/>
              </a:rPr>
              <a:t>"</a:t>
            </a:r>
            <a:r>
              <a:rPr lang="en-US" sz="1200" b="1" i="1" kern="1200" dirty="0">
                <a:solidFill>
                  <a:schemeClr val="tx1"/>
                </a:solidFill>
                <a:latin typeface="+mn-lt"/>
                <a:ea typeface="+mn-ea"/>
                <a:cs typeface="+mn-cs"/>
              </a:rPr>
              <a:t>limitless </a:t>
            </a:r>
            <a:r>
              <a:rPr lang="en-US" sz="1200" i="1" kern="1200" dirty="0">
                <a:solidFill>
                  <a:schemeClr val="tx1"/>
                </a:solidFill>
                <a:latin typeface="+mn-lt"/>
                <a:ea typeface="+mn-ea"/>
                <a:cs typeface="+mn-cs"/>
              </a:rPr>
              <a:t>reaches of </a:t>
            </a:r>
            <a:r>
              <a:rPr lang="en-US" sz="1200" b="1" i="1" kern="1200" dirty="0">
                <a:solidFill>
                  <a:schemeClr val="tx1"/>
                </a:solidFill>
                <a:latin typeface="+mn-lt"/>
                <a:ea typeface="+mn-ea"/>
                <a:cs typeface="+mn-cs"/>
              </a:rPr>
              <a:t>depravity</a:t>
            </a:r>
            <a:r>
              <a:rPr lang="en-US" sz="1200" kern="1200" dirty="0">
                <a:solidFill>
                  <a:schemeClr val="tx1"/>
                </a:solidFill>
                <a:latin typeface="+mn-lt"/>
                <a:ea typeface="+mn-ea"/>
                <a:cs typeface="+mn-cs"/>
              </a:rPr>
              <a:t>"</a:t>
            </a:r>
          </a:p>
          <a:p>
            <a:endParaRPr lang="en-US" sz="1200" b="1" i="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CE126D4-7490-4E27-A941-C7C07ADCB411}" type="slidenum">
              <a:rPr lang="en-US" smtClean="0"/>
              <a:t>8</a:t>
            </a:fld>
            <a:endParaRPr lang="en-US"/>
          </a:p>
        </p:txBody>
      </p:sp>
    </p:spTree>
    <p:extLst>
      <p:ext uri="{BB962C8B-B14F-4D97-AF65-F5344CB8AC3E}">
        <p14:creationId xmlns:p14="http://schemas.microsoft.com/office/powerpoint/2010/main" val="1845509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CLEANUP=Req</a:t>
            </a:r>
            <a:r>
              <a:rPr lang="en-US" dirty="0"/>
              <a:t>. **</a:t>
            </a:r>
            <a:r>
              <a:rPr lang="en-US" b="1" dirty="0"/>
              <a:t>Judgement</a:t>
            </a:r>
            <a:r>
              <a:rPr lang="en-US" dirty="0"/>
              <a:t> 1</a:t>
            </a:r>
            <a:r>
              <a:rPr lang="en-US" baseline="30000" dirty="0"/>
              <a:t>st</a:t>
            </a:r>
            <a:r>
              <a:rPr lang="en-US" dirty="0"/>
              <a:t>  =</a:t>
            </a:r>
            <a:r>
              <a:rPr lang="en-US" baseline="0" dirty="0"/>
              <a:t> </a:t>
            </a:r>
            <a:r>
              <a:rPr lang="en-US" b="1" baseline="0" dirty="0"/>
              <a:t>OFFENDS </a:t>
            </a:r>
            <a:r>
              <a:rPr lang="en-US" b="1" baseline="0" dirty="0" err="1"/>
              <a:t>Ppl</a:t>
            </a:r>
            <a:r>
              <a:rPr lang="en-US" baseline="0" dirty="0"/>
              <a:t>!! </a:t>
            </a:r>
          </a:p>
          <a:p>
            <a:r>
              <a:rPr lang="en-US" baseline="0" dirty="0"/>
              <a:t>= </a:t>
            </a:r>
            <a:r>
              <a:rPr lang="en-US" b="1" baseline="0" dirty="0"/>
              <a:t>#1 Deceit</a:t>
            </a:r>
            <a:r>
              <a:rPr lang="en-US" baseline="0" dirty="0"/>
              <a:t>: “</a:t>
            </a:r>
            <a:r>
              <a:rPr lang="en-US" i="1" baseline="0" dirty="0"/>
              <a:t>G’s Judgement=Bad!!” </a:t>
            </a:r>
            <a:r>
              <a:rPr lang="en-US" i="0" baseline="0" dirty="0"/>
              <a:t>Truth=</a:t>
            </a:r>
            <a:r>
              <a:rPr lang="en-US" b="1" i="0" baseline="0" dirty="0"/>
              <a:t>w/o Judge=BAD</a:t>
            </a:r>
            <a:endParaRPr lang="en-US" b="1" i="1" baseline="0" dirty="0"/>
          </a:p>
          <a:p>
            <a:endParaRPr lang="en-US" i="1" baseline="0" dirty="0"/>
          </a:p>
          <a:p>
            <a:pPr marL="0" indent="0">
              <a:buFont typeface="Arial" panose="020B0604020202020204" pitchFamily="34" charset="0"/>
              <a:buNone/>
            </a:pPr>
            <a:r>
              <a:rPr lang="en-US" i="0" baseline="0" dirty="0"/>
              <a:t>YET: </a:t>
            </a:r>
            <a:r>
              <a:rPr lang="en-US" b="1" i="0" baseline="0" dirty="0"/>
              <a:t>We KNOW </a:t>
            </a:r>
            <a:r>
              <a:rPr lang="en-US" i="0" baseline="0" dirty="0"/>
              <a:t>We’re </a:t>
            </a:r>
            <a:r>
              <a:rPr lang="en-US" b="1" i="0" baseline="0" dirty="0"/>
              <a:t>Accountable</a:t>
            </a:r>
            <a:r>
              <a:rPr lang="en-US" i="0" baseline="0" dirty="0"/>
              <a:t> &amp; SHOULD BE</a:t>
            </a:r>
          </a:p>
          <a:p>
            <a:pPr marL="171450" indent="-171450">
              <a:buFont typeface="Arial" panose="020B0604020202020204" pitchFamily="34" charset="0"/>
              <a:buChar char="•"/>
            </a:pPr>
            <a:r>
              <a:rPr lang="en-US" i="0" baseline="0" dirty="0"/>
              <a:t>IL: </a:t>
            </a:r>
            <a:r>
              <a:rPr lang="en-US" b="1" i="1" baseline="0" dirty="0"/>
              <a:t>“Dear Zachary”</a:t>
            </a:r>
            <a:r>
              <a:rPr lang="en-US" i="0" baseline="0" dirty="0"/>
              <a:t> </a:t>
            </a:r>
            <a:r>
              <a:rPr lang="en-US" i="0" baseline="0" dirty="0">
                <a:sym typeface="Wingdings" panose="05000000000000000000" pitchFamily="2" charset="2"/>
              </a:rPr>
              <a:t> Calls 4 ACCOUNTABILITY</a:t>
            </a:r>
            <a:endParaRPr lang="en-US" i="0" dirty="0"/>
          </a:p>
        </p:txBody>
      </p:sp>
      <p:sp>
        <p:nvSpPr>
          <p:cNvPr id="4" name="Slide Number Placeholder 3"/>
          <p:cNvSpPr>
            <a:spLocks noGrp="1"/>
          </p:cNvSpPr>
          <p:nvPr>
            <p:ph type="sldNum" sz="quarter" idx="10"/>
          </p:nvPr>
        </p:nvSpPr>
        <p:spPr/>
        <p:txBody>
          <a:bodyPr/>
          <a:lstStyle/>
          <a:p>
            <a:fld id="{2CE126D4-7490-4E27-A941-C7C07ADCB411}" type="slidenum">
              <a:rPr lang="en-US" smtClean="0"/>
              <a:t>9</a:t>
            </a:fld>
            <a:endParaRPr lang="en-US"/>
          </a:p>
        </p:txBody>
      </p:sp>
    </p:spTree>
    <p:extLst>
      <p:ext uri="{BB962C8B-B14F-4D97-AF65-F5344CB8AC3E}">
        <p14:creationId xmlns:p14="http://schemas.microsoft.com/office/powerpoint/2010/main" val="15627548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mn-lt"/>
                <a:ea typeface="+mn-ea"/>
                <a:cs typeface="+mn-cs"/>
              </a:rPr>
              <a:t>w/</a:t>
            </a:r>
            <a:r>
              <a:rPr lang="en-US" sz="1200" b="1" kern="1200" dirty="0">
                <a:solidFill>
                  <a:schemeClr val="tx1"/>
                </a:solidFill>
                <a:latin typeface="+mn-lt"/>
                <a:ea typeface="+mn-ea"/>
                <a:cs typeface="+mn-cs"/>
              </a:rPr>
              <a:t>Christ</a:t>
            </a:r>
            <a:r>
              <a:rPr lang="en-US" sz="1200" b="0" kern="1200" dirty="0">
                <a:solidFill>
                  <a:schemeClr val="tx1"/>
                </a:solidFill>
                <a:latin typeface="+mn-lt"/>
                <a:ea typeface="+mn-ea"/>
                <a:cs typeface="+mn-cs"/>
                <a:sym typeface="Wingdings" panose="05000000000000000000" pitchFamily="2" charset="2"/>
              </a:rPr>
              <a:t> **His </a:t>
            </a:r>
            <a:r>
              <a:rPr lang="en-US" sz="1200" b="1" kern="1200" dirty="0">
                <a:solidFill>
                  <a:schemeClr val="tx1"/>
                </a:solidFill>
                <a:latin typeface="+mn-lt"/>
                <a:ea typeface="+mn-ea"/>
                <a:cs typeface="+mn-cs"/>
                <a:sym typeface="Wingdings" panose="05000000000000000000" pitchFamily="2" charset="2"/>
              </a:rPr>
              <a:t>CHURCH</a:t>
            </a:r>
            <a:r>
              <a:rPr lang="en-US" sz="1200" b="0" kern="1200" dirty="0">
                <a:solidFill>
                  <a:schemeClr val="tx1"/>
                </a:solidFill>
                <a:latin typeface="+mn-lt"/>
                <a:ea typeface="+mn-ea"/>
                <a:cs typeface="+mn-cs"/>
                <a:sym typeface="Wingdings" panose="05000000000000000000" pitchFamily="2" charset="2"/>
              </a:rPr>
              <a:t> </a:t>
            </a:r>
            <a:r>
              <a:rPr lang="en-US" sz="1200" b="1" kern="1200" dirty="0">
                <a:solidFill>
                  <a:schemeClr val="tx1"/>
                </a:solidFill>
                <a:latin typeface="+mn-lt"/>
                <a:ea typeface="+mn-ea"/>
                <a:cs typeface="+mn-cs"/>
                <a:sym typeface="Wingdings" panose="05000000000000000000" pitchFamily="2" charset="2"/>
              </a:rPr>
              <a:t>=</a:t>
            </a:r>
            <a:r>
              <a:rPr lang="en-US" sz="1200" b="1" kern="1200" dirty="0">
                <a:solidFill>
                  <a:schemeClr val="tx1"/>
                </a:solidFill>
                <a:latin typeface="+mn-lt"/>
                <a:ea typeface="+mn-ea"/>
                <a:cs typeface="+mn-cs"/>
              </a:rPr>
              <a:t>Eph.1:19-22</a:t>
            </a:r>
            <a:r>
              <a:rPr lang="en-US" sz="1200" b="0" kern="1200" dirty="0">
                <a:solidFill>
                  <a:schemeClr val="tx1"/>
                </a:solidFill>
                <a:latin typeface="+mn-lt"/>
                <a:ea typeface="+mn-ea"/>
                <a:cs typeface="+mn-cs"/>
              </a:rPr>
              <a:t>=The </a:t>
            </a:r>
            <a:r>
              <a:rPr lang="en-US" sz="1200" b="1" kern="1200" dirty="0">
                <a:solidFill>
                  <a:schemeClr val="tx1"/>
                </a:solidFill>
                <a:latin typeface="+mn-lt"/>
                <a:ea typeface="+mn-ea"/>
                <a:cs typeface="+mn-cs"/>
              </a:rPr>
              <a:t>Heavenly Realm,</a:t>
            </a:r>
            <a:endParaRPr lang="en-US" sz="1200" b="0" u="sng" kern="1200" dirty="0">
              <a:solidFill>
                <a:schemeClr val="tx1"/>
              </a:solidFill>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latin typeface="+mn-lt"/>
                <a:ea typeface="+mn-ea"/>
                <a:cs typeface="+mn-cs"/>
                <a:sym typeface="Wingdings" panose="05000000000000000000" pitchFamily="2" charset="2"/>
              </a:rPr>
              <a:t>**Est. Order  </a:t>
            </a:r>
            <a:r>
              <a:rPr lang="en-US" sz="1200" b="0" kern="1200" dirty="0">
                <a:solidFill>
                  <a:schemeClr val="tx1"/>
                </a:solidFill>
                <a:latin typeface="+mn-lt"/>
                <a:ea typeface="+mn-ea"/>
                <a:cs typeface="+mn-cs"/>
                <a:sym typeface="Wingdings" panose="05000000000000000000" pitchFamily="2" charset="2"/>
              </a:rPr>
              <a:t>T</a:t>
            </a:r>
            <a:r>
              <a:rPr lang="en-US" sz="1200" b="0" kern="1200" dirty="0">
                <a:solidFill>
                  <a:schemeClr val="tx1"/>
                </a:solidFill>
                <a:latin typeface="+mn-lt"/>
                <a:ea typeface="+mn-ea"/>
                <a:cs typeface="+mn-cs"/>
              </a:rPr>
              <a:t>hru</a:t>
            </a:r>
            <a:r>
              <a:rPr lang="en-US" sz="1200" b="0" kern="1200" baseline="0" dirty="0">
                <a:solidFill>
                  <a:schemeClr val="tx1"/>
                </a:solidFill>
                <a:latin typeface="+mn-lt"/>
                <a:ea typeface="+mn-ea"/>
                <a:cs typeface="+mn-cs"/>
              </a:rPr>
              <a:t> </a:t>
            </a:r>
            <a:r>
              <a:rPr lang="en-US" sz="1200" b="0" kern="1200" dirty="0">
                <a:solidFill>
                  <a:schemeClr val="tx1"/>
                </a:solidFill>
                <a:latin typeface="+mn-lt"/>
                <a:ea typeface="+mn-ea"/>
                <a:cs typeface="+mn-cs"/>
              </a:rPr>
              <a:t>the</a:t>
            </a:r>
            <a:r>
              <a:rPr lang="en-US" sz="1200" b="1" kern="1200" dirty="0">
                <a:solidFill>
                  <a:schemeClr val="tx1"/>
                </a:solidFill>
                <a:latin typeface="+mn-lt"/>
                <a:ea typeface="+mn-ea"/>
                <a:cs typeface="+mn-cs"/>
              </a:rPr>
              <a:t> Whole Universe</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mn-lt"/>
                <a:ea typeface="+mn-ea"/>
                <a:cs typeface="+mn-cs"/>
              </a:rPr>
              <a:t>out into the</a:t>
            </a:r>
            <a:r>
              <a:rPr lang="en-US" sz="1200" b="1" kern="1200" dirty="0">
                <a:solidFill>
                  <a:schemeClr val="tx1"/>
                </a:solidFill>
                <a:latin typeface="+mn-lt"/>
                <a:ea typeface="+mn-ea"/>
                <a:cs typeface="+mn-cs"/>
              </a:rPr>
              <a:t> vast reaches of space itself...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u="sng" kern="1200" dirty="0">
              <a:solidFill>
                <a:schemeClr val="tx1"/>
              </a:solidFill>
              <a:latin typeface="+mn-lt"/>
              <a:ea typeface="+mn-ea"/>
              <a:cs typeface="+mn-cs"/>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mn-lt"/>
                <a:ea typeface="+mn-ea"/>
                <a:cs typeface="+mn-cs"/>
                <a:sym typeface="Wingdings" panose="05000000000000000000" pitchFamily="2" charset="2"/>
              </a:rPr>
              <a:t>**</a:t>
            </a:r>
            <a:r>
              <a:rPr lang="en-US" sz="1200" b="1" kern="1200" dirty="0">
                <a:solidFill>
                  <a:schemeClr val="tx1"/>
                </a:solidFill>
                <a:latin typeface="+mn-lt"/>
                <a:ea typeface="+mn-ea"/>
                <a:cs typeface="+mn-cs"/>
                <a:sym typeface="Wingdings" panose="05000000000000000000" pitchFamily="2" charset="2"/>
              </a:rPr>
              <a:t>Angelic</a:t>
            </a:r>
            <a:r>
              <a:rPr lang="en-US" sz="1200" b="0" kern="1200" dirty="0">
                <a:solidFill>
                  <a:schemeClr val="tx1"/>
                </a:solidFill>
                <a:latin typeface="+mn-lt"/>
                <a:ea typeface="+mn-ea"/>
                <a:cs typeface="+mn-cs"/>
                <a:sym typeface="Wingdings" panose="05000000000000000000" pitchFamily="2" charset="2"/>
              </a:rPr>
              <a:t> Beings </a:t>
            </a:r>
            <a:r>
              <a:rPr lang="en-US" sz="1200" b="1" u="sng" kern="1200" dirty="0">
                <a:solidFill>
                  <a:schemeClr val="tx1"/>
                </a:solidFill>
                <a:latin typeface="+mn-lt"/>
                <a:ea typeface="+mn-ea"/>
                <a:cs typeface="+mn-cs"/>
              </a:rPr>
              <a:t>1 Cor. 6:3</a:t>
            </a:r>
            <a:r>
              <a:rPr lang="en-US" sz="1200" b="1" u="none" kern="1200" dirty="0">
                <a:solidFill>
                  <a:schemeClr val="tx1"/>
                </a:solidFill>
                <a:latin typeface="+mn-lt"/>
                <a:ea typeface="+mn-ea"/>
                <a:cs typeface="+mn-cs"/>
              </a:rPr>
              <a:t> **&amp; </a:t>
            </a:r>
            <a:r>
              <a:rPr lang="en-US" sz="1200" b="1" u="sng" kern="1200" dirty="0">
                <a:solidFill>
                  <a:schemeClr val="tx1"/>
                </a:solidFill>
                <a:latin typeface="+mn-lt"/>
                <a:ea typeface="+mn-ea"/>
                <a:cs typeface="+mn-cs"/>
              </a:rPr>
              <a:t>Earth</a:t>
            </a:r>
            <a:r>
              <a:rPr lang="en-US" sz="1200" b="1" u="sng" kern="1200" baseline="0" dirty="0">
                <a:solidFill>
                  <a:schemeClr val="tx1"/>
                </a:solidFill>
                <a:latin typeface="+mn-lt"/>
                <a:ea typeface="+mn-ea"/>
                <a:cs typeface="+mn-cs"/>
              </a:rPr>
              <a:t> 1Co.6:2</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200" b="1" u="none" kern="1200" baseline="0" dirty="0">
                <a:solidFill>
                  <a:schemeClr val="tx1"/>
                </a:solidFill>
                <a:latin typeface="+mn-lt"/>
                <a:ea typeface="+mn-ea"/>
                <a:cs typeface="+mn-cs"/>
              </a:rPr>
              <a:t>**</a:t>
            </a:r>
            <a:r>
              <a:rPr lang="en-US" sz="1200" b="1" u="sng" kern="1200" baseline="0" dirty="0">
                <a:solidFill>
                  <a:schemeClr val="tx1"/>
                </a:solidFill>
                <a:latin typeface="+mn-lt"/>
                <a:ea typeface="+mn-ea"/>
                <a:cs typeface="+mn-cs"/>
              </a:rPr>
              <a:t>Mt.25</a:t>
            </a:r>
            <a:r>
              <a:rPr lang="en-US" sz="1200" b="1" u="none" kern="1200" baseline="0" dirty="0">
                <a:solidFill>
                  <a:schemeClr val="tx1"/>
                </a:solidFill>
                <a:latin typeface="+mn-lt"/>
                <a:ea typeface="+mn-ea"/>
                <a:cs typeface="+mn-cs"/>
              </a:rPr>
              <a:t> =Sheep/Goat Judgement</a:t>
            </a:r>
            <a:endParaRPr lang="en-US" sz="1200" b="1" u="none"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CE126D4-7490-4E27-A941-C7C07ADCB411}" type="slidenum">
              <a:rPr lang="en-US" smtClean="0"/>
              <a:t>10</a:t>
            </a:fld>
            <a:endParaRPr lang="en-US"/>
          </a:p>
        </p:txBody>
      </p:sp>
    </p:spTree>
    <p:extLst>
      <p:ext uri="{BB962C8B-B14F-4D97-AF65-F5344CB8AC3E}">
        <p14:creationId xmlns:p14="http://schemas.microsoft.com/office/powerpoint/2010/main" val="3138119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latin typeface="+mn-lt"/>
                <a:ea typeface="+mn-ea"/>
                <a:cs typeface="+mn-cs"/>
              </a:rPr>
              <a:t>M.K. Begins</a:t>
            </a:r>
            <a:r>
              <a:rPr lang="en-US" sz="1200" kern="1200" dirty="0">
                <a:solidFill>
                  <a:schemeClr val="tx1"/>
                </a:solidFill>
                <a:latin typeface="+mn-lt"/>
                <a:ea typeface="+mn-ea"/>
                <a:cs typeface="+mn-cs"/>
              </a:rPr>
              <a:t> w/ **</a:t>
            </a:r>
            <a:r>
              <a:rPr lang="en-US" sz="1200" b="1" kern="1200" dirty="0">
                <a:solidFill>
                  <a:schemeClr val="tx1"/>
                </a:solidFill>
                <a:latin typeface="+mn-lt"/>
                <a:ea typeface="+mn-ea"/>
                <a:cs typeface="+mn-cs"/>
              </a:rPr>
              <a:t>Saints</a:t>
            </a:r>
            <a:r>
              <a:rPr lang="en-US" sz="1200" b="1" kern="1200" baseline="0" dirty="0">
                <a:solidFill>
                  <a:schemeClr val="tx1"/>
                </a:solidFill>
                <a:latin typeface="+mn-lt"/>
                <a:ea typeface="+mn-ea"/>
                <a:cs typeface="+mn-cs"/>
              </a:rPr>
              <a:t> Raised</a:t>
            </a:r>
            <a:r>
              <a:rPr lang="en-US" sz="1200" kern="1200" baseline="0" dirty="0">
                <a:solidFill>
                  <a:schemeClr val="tx1"/>
                </a:solidFill>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baseline="0" dirty="0">
                <a:solidFill>
                  <a:schemeClr val="tx1"/>
                </a:solidFill>
                <a:latin typeface="+mn-lt"/>
                <a:ea typeface="+mn-ea"/>
                <a:cs typeface="+mn-cs"/>
                <a:sym typeface="Wingdings" panose="05000000000000000000" pitchFamily="2" charset="2"/>
              </a:rPr>
              <a:t>RULE</a:t>
            </a:r>
            <a:r>
              <a:rPr lang="en-US" sz="1200" kern="1200" baseline="0" dirty="0">
                <a:solidFill>
                  <a:schemeClr val="tx1"/>
                </a:solidFill>
                <a:latin typeface="+mn-lt"/>
                <a:ea typeface="+mn-ea"/>
                <a:cs typeface="+mn-cs"/>
                <a:sym typeface="Wingdings" panose="05000000000000000000" pitchFamily="2" charset="2"/>
              </a:rPr>
              <a:t> Earth=**</a:t>
            </a:r>
            <a:r>
              <a:rPr lang="en-US" sz="1200" b="1" kern="1200" baseline="0" dirty="0">
                <a:solidFill>
                  <a:schemeClr val="tx1"/>
                </a:solidFill>
                <a:latin typeface="+mn-lt"/>
                <a:ea typeface="+mn-ea"/>
                <a:cs typeface="+mn-cs"/>
                <a:sym typeface="Wingdings" panose="05000000000000000000" pitchFamily="2" charset="2"/>
              </a:rPr>
              <a:t>Mortal Believers </a:t>
            </a:r>
            <a:r>
              <a:rPr lang="en-US" sz="1200" b="0" kern="1200" baseline="0" dirty="0">
                <a:solidFill>
                  <a:schemeClr val="tx1"/>
                </a:solidFill>
                <a:latin typeface="+mn-lt"/>
                <a:ea typeface="+mn-ea"/>
                <a:cs typeface="+mn-cs"/>
                <a:sym typeface="Wingdings" panose="05000000000000000000" pitchFamily="2" charset="2"/>
              </a:rPr>
              <a:t>Left </a:t>
            </a:r>
            <a:r>
              <a:rPr lang="en-US" sz="1200" b="0" kern="1200" baseline="0" dirty="0" err="1">
                <a:solidFill>
                  <a:schemeClr val="tx1"/>
                </a:solidFill>
                <a:latin typeface="+mn-lt"/>
                <a:ea typeface="+mn-ea"/>
                <a:cs typeface="+mn-cs"/>
                <a:sym typeface="Wingdings" panose="05000000000000000000" pitchFamily="2" charset="2"/>
              </a:rPr>
              <a:t>Aftr</a:t>
            </a:r>
            <a:r>
              <a:rPr lang="en-US" sz="1200" b="0" kern="1200" baseline="0" dirty="0">
                <a:solidFill>
                  <a:schemeClr val="tx1"/>
                </a:solidFill>
                <a:latin typeface="+mn-lt"/>
                <a:ea typeface="+mn-ea"/>
                <a:cs typeface="+mn-cs"/>
                <a:sym typeface="Wingdings" panose="05000000000000000000" pitchFamily="2" charset="2"/>
              </a:rPr>
              <a:t> </a:t>
            </a:r>
            <a:r>
              <a:rPr lang="en-US" sz="1200" b="0" kern="1200" baseline="0" dirty="0" err="1">
                <a:solidFill>
                  <a:schemeClr val="tx1"/>
                </a:solidFill>
                <a:latin typeface="+mn-lt"/>
                <a:ea typeface="+mn-ea"/>
                <a:cs typeface="+mn-cs"/>
                <a:sym typeface="Wingdings" panose="05000000000000000000" pitchFamily="2" charset="2"/>
              </a:rPr>
              <a:t>Judgmnt</a:t>
            </a:r>
            <a:endParaRPr lang="en-US" sz="1200" b="0" kern="1200" baseline="0" dirty="0">
              <a:solidFill>
                <a:schemeClr val="tx1"/>
              </a:solidFill>
              <a:latin typeface="+mn-lt"/>
              <a:ea typeface="+mn-ea"/>
              <a:cs typeface="+mn-cs"/>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1" kern="1200" baseline="0" dirty="0">
              <a:solidFill>
                <a:schemeClr val="tx1"/>
              </a:solidFill>
              <a:latin typeface="+mn-lt"/>
              <a:ea typeface="+mn-ea"/>
              <a:cs typeface="+mn-cs"/>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baseline="0" dirty="0">
                <a:solidFill>
                  <a:schemeClr val="tx1"/>
                </a:solidFill>
                <a:latin typeface="+mn-lt"/>
                <a:ea typeface="+mn-ea"/>
                <a:cs typeface="+mn-cs"/>
                <a:sym typeface="Wingdings" panose="05000000000000000000" pitchFamily="2" charset="2"/>
              </a:rPr>
              <a:t>** </a:t>
            </a:r>
            <a:r>
              <a:rPr lang="en-US" sz="1200" b="1" kern="1200" baseline="0" dirty="0" err="1">
                <a:solidFill>
                  <a:schemeClr val="tx1"/>
                </a:solidFill>
                <a:latin typeface="+mn-lt"/>
                <a:ea typeface="+mn-ea"/>
                <a:cs typeface="+mn-cs"/>
                <a:sym typeface="Wingdings" panose="05000000000000000000" pitchFamily="2" charset="2"/>
              </a:rPr>
              <a:t>Ecolog.Changes</a:t>
            </a:r>
            <a:r>
              <a:rPr lang="en-US" sz="1200" b="1" kern="1200" baseline="0" dirty="0">
                <a:solidFill>
                  <a:schemeClr val="tx1"/>
                </a:solidFill>
                <a:latin typeface="+mn-lt"/>
                <a:ea typeface="+mn-ea"/>
                <a:cs typeface="+mn-cs"/>
                <a:sym typeface="Wingdings" panose="05000000000000000000" pitchFamily="2" charset="2"/>
              </a:rPr>
              <a:t> =NUKE Cleanup/Sea Life</a:t>
            </a:r>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kern="1200" baseline="0" dirty="0">
                <a:solidFill>
                  <a:schemeClr val="tx1"/>
                </a:solidFill>
                <a:latin typeface="+mn-lt"/>
                <a:ea typeface="+mn-ea"/>
                <a:cs typeface="+mn-cs"/>
                <a:sym typeface="Wingdings" panose="05000000000000000000" pitchFamily="2" charset="2"/>
              </a:rPr>
              <a:t>** Med. Changes ** Longevity **</a:t>
            </a:r>
            <a:r>
              <a:rPr lang="en-US" sz="1200" b="1" kern="1200" baseline="0" dirty="0" err="1">
                <a:solidFill>
                  <a:schemeClr val="tx1"/>
                </a:solidFill>
                <a:latin typeface="+mn-lt"/>
                <a:ea typeface="+mn-ea"/>
                <a:cs typeface="+mn-cs"/>
                <a:sym typeface="Wingdings" panose="05000000000000000000" pitchFamily="2" charset="2"/>
              </a:rPr>
              <a:t>Relat.Chng</a:t>
            </a:r>
            <a:r>
              <a:rPr lang="en-US" sz="1200" b="1" kern="1200" baseline="0" dirty="0">
                <a:solidFill>
                  <a:schemeClr val="tx1"/>
                </a:solidFill>
                <a:latin typeface="+mn-lt"/>
                <a:ea typeface="+mn-ea"/>
                <a:cs typeface="+mn-cs"/>
                <a:sym typeface="Wingdings" panose="05000000000000000000" pitchFamily="2" charset="2"/>
              </a:rPr>
              <a:t> Is.35</a:t>
            </a:r>
            <a:endParaRPr lang="en-US" sz="1200" b="1"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CE126D4-7490-4E27-A941-C7C07ADCB411}" type="slidenum">
              <a:rPr lang="en-US" smtClean="0"/>
              <a:t>11</a:t>
            </a:fld>
            <a:endParaRPr lang="en-US"/>
          </a:p>
        </p:txBody>
      </p:sp>
    </p:spTree>
    <p:extLst>
      <p:ext uri="{BB962C8B-B14F-4D97-AF65-F5344CB8AC3E}">
        <p14:creationId xmlns:p14="http://schemas.microsoft.com/office/powerpoint/2010/main" val="33591713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b="1" i="1" dirty="0"/>
              <a:t>THE LIE</a:t>
            </a:r>
            <a:r>
              <a:rPr lang="en-US" dirty="0"/>
              <a:t>” = “U Can </a:t>
            </a:r>
            <a:r>
              <a:rPr lang="en-US" b="1" dirty="0"/>
              <a:t>B LIKE GOD</a:t>
            </a:r>
            <a:r>
              <a:rPr lang="en-US" dirty="0"/>
              <a:t>!” = </a:t>
            </a:r>
            <a:r>
              <a:rPr lang="en-US" b="1" dirty="0"/>
              <a:t>All R </a:t>
            </a:r>
            <a:r>
              <a:rPr lang="en-US" b="1" dirty="0" err="1"/>
              <a:t>Probs</a:t>
            </a:r>
            <a:r>
              <a:rPr lang="en-US" b="1" dirty="0"/>
              <a:t> </a:t>
            </a:r>
            <a:r>
              <a:rPr lang="en-US" dirty="0"/>
              <a:t>On Earth</a:t>
            </a:r>
          </a:p>
          <a:p>
            <a:endParaRPr lang="en-US" dirty="0"/>
          </a:p>
          <a:p>
            <a:r>
              <a:rPr lang="en-US" dirty="0"/>
              <a:t>** </a:t>
            </a:r>
            <a:r>
              <a:rPr lang="en-US" b="1" u="sng" dirty="0"/>
              <a:t>Rom. 8:21f </a:t>
            </a:r>
            <a:r>
              <a:rPr lang="en-US" b="1" dirty="0"/>
              <a:t>= Corruption</a:t>
            </a:r>
            <a:r>
              <a:rPr lang="en-US" dirty="0"/>
              <a:t> All Around w/o G</a:t>
            </a:r>
          </a:p>
          <a:p>
            <a:endParaRPr lang="en-US" dirty="0"/>
          </a:p>
          <a:p>
            <a:r>
              <a:rPr lang="en-US" b="1" dirty="0"/>
              <a:t>** Kids</a:t>
            </a:r>
            <a:r>
              <a:rPr lang="en-US" dirty="0"/>
              <a:t>/Vipers </a:t>
            </a:r>
            <a:r>
              <a:rPr lang="en-US" b="1" dirty="0"/>
              <a:t>** Lion</a:t>
            </a:r>
            <a:r>
              <a:rPr lang="en-US" dirty="0"/>
              <a:t>/Lamb </a:t>
            </a:r>
            <a:r>
              <a:rPr lang="en-US" b="1" dirty="0"/>
              <a:t>** </a:t>
            </a:r>
            <a:r>
              <a:rPr lang="en-US" b="1" dirty="0" err="1"/>
              <a:t>Talk.</a:t>
            </a:r>
            <a:r>
              <a:rPr lang="en-US" dirty="0" err="1"/>
              <a:t>Anim</a:t>
            </a:r>
            <a:r>
              <a:rPr lang="en-US" dirty="0"/>
              <a:t>? </a:t>
            </a:r>
            <a:r>
              <a:rPr lang="en-US" b="1" dirty="0"/>
              <a:t>** Space</a:t>
            </a:r>
            <a:r>
              <a:rPr lang="en-US" dirty="0"/>
              <a:t> Travel?</a:t>
            </a:r>
          </a:p>
          <a:p>
            <a:pPr marL="171450" indent="-171450">
              <a:buFont typeface="Arial" panose="020B0604020202020204" pitchFamily="34" charset="0"/>
              <a:buChar char="•"/>
            </a:pPr>
            <a:r>
              <a:rPr lang="en-US" dirty="0"/>
              <a:t>=End of “</a:t>
            </a:r>
            <a:r>
              <a:rPr lang="en-US" i="1" dirty="0"/>
              <a:t>Survival of </a:t>
            </a:r>
            <a:r>
              <a:rPr lang="en-US" b="1" i="1" dirty="0"/>
              <a:t>Fittest</a:t>
            </a:r>
            <a:r>
              <a:rPr lang="en-US" dirty="0"/>
              <a:t>” = </a:t>
            </a:r>
            <a:r>
              <a:rPr lang="en-US" b="1" dirty="0"/>
              <a:t>Satan’s Kingdom</a:t>
            </a:r>
          </a:p>
        </p:txBody>
      </p:sp>
      <p:sp>
        <p:nvSpPr>
          <p:cNvPr id="4" name="Slide Number Placeholder 3"/>
          <p:cNvSpPr>
            <a:spLocks noGrp="1"/>
          </p:cNvSpPr>
          <p:nvPr>
            <p:ph type="sldNum" sz="quarter" idx="10"/>
          </p:nvPr>
        </p:nvSpPr>
        <p:spPr/>
        <p:txBody>
          <a:bodyPr/>
          <a:lstStyle/>
          <a:p>
            <a:fld id="{2CE126D4-7490-4E27-A941-C7C07ADCB411}" type="slidenum">
              <a:rPr lang="en-US" smtClean="0"/>
              <a:t>12</a:t>
            </a:fld>
            <a:endParaRPr lang="en-US"/>
          </a:p>
        </p:txBody>
      </p:sp>
    </p:spTree>
    <p:extLst>
      <p:ext uri="{BB962C8B-B14F-4D97-AF65-F5344CB8AC3E}">
        <p14:creationId xmlns:p14="http://schemas.microsoft.com/office/powerpoint/2010/main" val="732832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1</a:t>
            </a:r>
            <a:r>
              <a:rPr lang="en-US" baseline="30000" dirty="0"/>
              <a:t>st</a:t>
            </a:r>
            <a:r>
              <a:rPr lang="en-US" dirty="0"/>
              <a:t> </a:t>
            </a:r>
            <a:r>
              <a:rPr lang="en-US" dirty="0" err="1"/>
              <a:t>Ress</a:t>
            </a:r>
            <a:r>
              <a:rPr lang="en-US" dirty="0"/>
              <a:t>=</a:t>
            </a:r>
            <a:r>
              <a:rPr lang="en-US" b="1" dirty="0"/>
              <a:t>STAGES</a:t>
            </a:r>
            <a:r>
              <a:rPr lang="en-US" dirty="0"/>
              <a:t> </a:t>
            </a:r>
            <a:r>
              <a:rPr lang="en-US" dirty="0">
                <a:sym typeface="Wingdings" panose="05000000000000000000" pitchFamily="2" charset="2"/>
              </a:rPr>
              <a:t> **JC=</a:t>
            </a:r>
            <a:r>
              <a:rPr lang="en-US" b="1" dirty="0">
                <a:sym typeface="Wingdings" panose="05000000000000000000" pitchFamily="2" charset="2"/>
              </a:rPr>
              <a:t>1</a:t>
            </a:r>
            <a:r>
              <a:rPr lang="en-US" b="1" baseline="30000" dirty="0">
                <a:sym typeface="Wingdings" panose="05000000000000000000" pitchFamily="2" charset="2"/>
              </a:rPr>
              <a:t>st</a:t>
            </a:r>
            <a:r>
              <a:rPr lang="en-US" b="1" dirty="0">
                <a:sym typeface="Wingdings" panose="05000000000000000000" pitchFamily="2" charset="2"/>
              </a:rPr>
              <a:t> Fruits=PROOF!!</a:t>
            </a:r>
          </a:p>
          <a:p>
            <a:pPr marL="171450" indent="-171450">
              <a:buFont typeface="Arial" panose="020B0604020202020204" pitchFamily="34" charset="0"/>
              <a:buChar char="•"/>
            </a:pPr>
            <a:r>
              <a:rPr lang="en-US" b="1" dirty="0">
                <a:sym typeface="Wingdings" panose="05000000000000000000" pitchFamily="2" charset="2"/>
              </a:rPr>
              <a:t>** Rapture=Church/OT</a:t>
            </a:r>
            <a:r>
              <a:rPr lang="en-US" b="1" baseline="0" dirty="0">
                <a:sym typeface="Wingdings" panose="05000000000000000000" pitchFamily="2" charset="2"/>
              </a:rPr>
              <a:t> ** Post-</a:t>
            </a:r>
            <a:r>
              <a:rPr lang="en-US" b="1" baseline="0" dirty="0" err="1">
                <a:sym typeface="Wingdings" panose="05000000000000000000" pitchFamily="2" charset="2"/>
              </a:rPr>
              <a:t>Trib</a:t>
            </a:r>
            <a:r>
              <a:rPr lang="en-US" b="1" baseline="0" dirty="0">
                <a:sym typeface="Wingdings" panose="05000000000000000000" pitchFamily="2" charset="2"/>
              </a:rPr>
              <a:t> Saints</a:t>
            </a:r>
          </a:p>
          <a:p>
            <a:pPr marL="171450" indent="-171450">
              <a:buFont typeface="Arial" panose="020B0604020202020204" pitchFamily="34" charset="0"/>
              <a:buChar char="•"/>
            </a:pPr>
            <a:r>
              <a:rPr lang="en-US" b="1" baseline="0" dirty="0">
                <a:sym typeface="Wingdings" panose="05000000000000000000" pitchFamily="2" charset="2"/>
              </a:rPr>
              <a:t>** </a:t>
            </a:r>
            <a:r>
              <a:rPr lang="en-US" b="1" u="sng" baseline="0" dirty="0">
                <a:sym typeface="Wingdings" panose="05000000000000000000" pitchFamily="2" charset="2"/>
              </a:rPr>
              <a:t>Jn.5</a:t>
            </a:r>
            <a:r>
              <a:rPr lang="en-US" b="1" baseline="0" dirty="0">
                <a:sym typeface="Wingdings" panose="05000000000000000000" pitchFamily="2" charset="2"/>
              </a:rPr>
              <a:t>=PROMISE  </a:t>
            </a:r>
            <a:r>
              <a:rPr lang="en-US" b="1" i="1" baseline="0" dirty="0">
                <a:sym typeface="Wingdings" panose="05000000000000000000" pitchFamily="2" charset="2"/>
              </a:rPr>
              <a:t>“Whew!!”</a:t>
            </a:r>
            <a:endParaRPr lang="en-US" b="1" i="1" dirty="0"/>
          </a:p>
        </p:txBody>
      </p:sp>
      <p:sp>
        <p:nvSpPr>
          <p:cNvPr id="4" name="Slide Number Placeholder 3"/>
          <p:cNvSpPr>
            <a:spLocks noGrp="1"/>
          </p:cNvSpPr>
          <p:nvPr>
            <p:ph type="sldNum" sz="quarter" idx="10"/>
          </p:nvPr>
        </p:nvSpPr>
        <p:spPr/>
        <p:txBody>
          <a:bodyPr/>
          <a:lstStyle/>
          <a:p>
            <a:fld id="{2CE126D4-7490-4E27-A941-C7C07ADCB411}" type="slidenum">
              <a:rPr lang="en-US" smtClean="0"/>
              <a:t>13</a:t>
            </a:fld>
            <a:endParaRPr lang="en-US"/>
          </a:p>
        </p:txBody>
      </p:sp>
    </p:spTree>
    <p:extLst>
      <p:ext uri="{BB962C8B-B14F-4D97-AF65-F5344CB8AC3E}">
        <p14:creationId xmlns:p14="http://schemas.microsoft.com/office/powerpoint/2010/main" val="2513747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7" name="Picture 7" descr="white-curve-bar.png"/>
          <p:cNvPicPr>
            <a:picLocks noChangeAspect="1"/>
          </p:cNvPicPr>
          <p:nvPr userDrawn="1"/>
        </p:nvPicPr>
        <p:blipFill>
          <a:blip r:embed="rId2"/>
          <a:srcRect/>
          <a:stretch>
            <a:fillRect/>
          </a:stretch>
        </p:blipFill>
        <p:spPr bwMode="auto">
          <a:xfrm>
            <a:off x="0" y="3433764"/>
            <a:ext cx="12192000" cy="1900237"/>
          </a:xfrm>
          <a:prstGeom prst="rect">
            <a:avLst/>
          </a:prstGeom>
          <a:noFill/>
          <a:ln w="9525">
            <a:noFill/>
            <a:miter lim="800000"/>
            <a:headEnd/>
            <a:tailEnd/>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3" name="Picture 3" descr="white rectangle.png"/>
          <p:cNvPicPr>
            <a:picLocks noChangeAspect="1"/>
          </p:cNvPicPr>
          <p:nvPr userDrawn="1"/>
        </p:nvPicPr>
        <p:blipFill>
          <a:blip r:embed="rId2"/>
          <a:srcRect b="10452"/>
          <a:stretch>
            <a:fillRect/>
          </a:stretch>
        </p:blipFill>
        <p:spPr bwMode="auto">
          <a:xfrm>
            <a:off x="0" y="1300164"/>
            <a:ext cx="12192000" cy="5557837"/>
          </a:xfrm>
          <a:prstGeom prst="rect">
            <a:avLst/>
          </a:prstGeom>
          <a:noFill/>
          <a:ln w="9525">
            <a:noFill/>
            <a:miter lim="800000"/>
            <a:headEnd/>
            <a:tailEnd/>
          </a:ln>
        </p:spPr>
      </p:pic>
      <p:sp>
        <p:nvSpPr>
          <p:cNvPr id="8" name="Content Placeholder 2"/>
          <p:cNvSpPr>
            <a:spLocks noGrp="1"/>
          </p:cNvSpPr>
          <p:nvPr>
            <p:ph idx="1"/>
          </p:nvPr>
        </p:nvSpPr>
        <p:spPr>
          <a:xfrm>
            <a:off x="609600" y="1600201"/>
            <a:ext cx="10972800" cy="4525963"/>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lang="en-US" sz="4800" kern="1200" spc="-150" smtClean="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latin typeface="+mj-lt"/>
          <a:ea typeface="+mn-ea"/>
          <a:cs typeface="Arial"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notesSlide" Target="../notesSlides/notesSlide6.xml"/><Relationship Id="rId7" Type="http://schemas.openxmlformats.org/officeDocument/2006/relationships/diagramQuickStyle" Target="../diagrams/quickStyle5.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image" Target="../media/image8.png"/><Relationship Id="rId9" Type="http://schemas.microsoft.com/office/2007/relationships/diagramDrawing" Target="../diagrams/drawing5.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6.xml"/><Relationship Id="rId3" Type="http://schemas.openxmlformats.org/officeDocument/2006/relationships/notesSlide" Target="../notesSlides/notesSlide7.xml"/><Relationship Id="rId7" Type="http://schemas.openxmlformats.org/officeDocument/2006/relationships/diagramQuickStyle" Target="../diagrams/quickStyle6.xml"/><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diagramLayout" Target="../diagrams/layout6.xml"/><Relationship Id="rId5" Type="http://schemas.openxmlformats.org/officeDocument/2006/relationships/diagramData" Target="../diagrams/data6.xml"/><Relationship Id="rId4" Type="http://schemas.openxmlformats.org/officeDocument/2006/relationships/image" Target="../media/image9.png"/><Relationship Id="rId9" Type="http://schemas.microsoft.com/office/2007/relationships/diagramDrawing" Target="../diagrams/drawing6.xml"/></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7.xml"/><Relationship Id="rId3" Type="http://schemas.openxmlformats.org/officeDocument/2006/relationships/notesSlide" Target="../notesSlides/notesSlide8.xml"/><Relationship Id="rId7" Type="http://schemas.openxmlformats.org/officeDocument/2006/relationships/diagramQuickStyle" Target="../diagrams/quickStyle7.xml"/><Relationship Id="rId2" Type="http://schemas.openxmlformats.org/officeDocument/2006/relationships/slideLayout" Target="../slideLayouts/slideLayout2.xml"/><Relationship Id="rId1" Type="http://schemas.openxmlformats.org/officeDocument/2006/relationships/themeOverride" Target="../theme/themeOverride4.xml"/><Relationship Id="rId6" Type="http://schemas.openxmlformats.org/officeDocument/2006/relationships/diagramLayout" Target="../diagrams/layout7.xml"/><Relationship Id="rId5" Type="http://schemas.openxmlformats.org/officeDocument/2006/relationships/diagramData" Target="../diagrams/data7.xml"/><Relationship Id="rId4" Type="http://schemas.openxmlformats.org/officeDocument/2006/relationships/image" Target="../media/image9.png"/><Relationship Id="rId9" Type="http://schemas.microsoft.com/office/2007/relationships/diagramDrawing" Target="../diagrams/drawing7.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4.png"/><Relationship Id="rId7" Type="http://schemas.openxmlformats.org/officeDocument/2006/relationships/diagramColors" Target="../diagrams/colors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4.png"/><Relationship Id="rId7" Type="http://schemas.openxmlformats.org/officeDocument/2006/relationships/diagramColors" Target="../diagrams/colors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4.png"/><Relationship Id="rId7" Type="http://schemas.openxmlformats.org/officeDocument/2006/relationships/diagramColors" Target="../diagrams/colors4.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spc="0" dirty="0">
                <a:ln w="6600">
                  <a:solidFill>
                    <a:schemeClr val="accent2"/>
                  </a:solidFill>
                  <a:prstDash val="solid"/>
                </a:ln>
                <a:solidFill>
                  <a:srgbClr val="FFFFFF"/>
                </a:solidFill>
                <a:effectLst>
                  <a:outerShdw dist="38100" dir="2700000" algn="tl" rotWithShape="0">
                    <a:schemeClr val="accent2"/>
                  </a:outerShdw>
                </a:effectLst>
              </a:rPr>
              <a:t>The Reign of Truth</a:t>
            </a:r>
          </a:p>
        </p:txBody>
      </p:sp>
      <p:sp>
        <p:nvSpPr>
          <p:cNvPr id="3" name="Subtitle 2"/>
          <p:cNvSpPr>
            <a:spLocks noGrp="1"/>
          </p:cNvSpPr>
          <p:nvPr>
            <p:ph type="subTitle" idx="1"/>
          </p:nvPr>
        </p:nvSpPr>
        <p:spPr/>
        <p:txBody>
          <a:bodyPr/>
          <a:lstStyle/>
          <a:p>
            <a:r>
              <a:rPr lang="en-US" b="1" dirty="0">
                <a:ln w="22225">
                  <a:solidFill>
                    <a:schemeClr val="accent2"/>
                  </a:solidFill>
                  <a:prstDash val="solid"/>
                </a:ln>
                <a:solidFill>
                  <a:schemeClr val="accent2">
                    <a:lumMod val="40000"/>
                    <a:lumOff val="60000"/>
                  </a:schemeClr>
                </a:solidFill>
              </a:rPr>
              <a:t>Revelation 20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4"/>
          <a:srcRect t="7543" b="7606"/>
          <a:stretch/>
        </p:blipFill>
        <p:spPr>
          <a:xfrm>
            <a:off x="19878" y="1"/>
            <a:ext cx="12192000" cy="6858000"/>
          </a:xfrm>
          <a:prstGeom prst="rect">
            <a:avLst/>
          </a:prstGeom>
        </p:spPr>
      </p:pic>
      <p:sp>
        <p:nvSpPr>
          <p:cNvPr id="2" name="Title 1"/>
          <p:cNvSpPr>
            <a:spLocks noGrp="1"/>
          </p:cNvSpPr>
          <p:nvPr>
            <p:ph type="title"/>
          </p:nvPr>
        </p:nvSpPr>
        <p:spPr>
          <a:xfrm>
            <a:off x="609600" y="76200"/>
            <a:ext cx="10972800" cy="1143000"/>
          </a:xfrm>
        </p:spPr>
        <p:txBody>
          <a:bodyPr>
            <a:noAutofit/>
          </a:bodyPr>
          <a:lstStyle/>
          <a:p>
            <a:r>
              <a:rPr lang="en-US" sz="8000" spc="0" dirty="0"/>
              <a:t>A Judgement of Truth</a:t>
            </a:r>
          </a:p>
        </p:txBody>
      </p:sp>
      <p:graphicFrame>
        <p:nvGraphicFramePr>
          <p:cNvPr id="3" name="Diagram 2"/>
          <p:cNvGraphicFramePr/>
          <p:nvPr>
            <p:extLst>
              <p:ext uri="{D42A27DB-BD31-4B8C-83A1-F6EECF244321}">
                <p14:modId xmlns:p14="http://schemas.microsoft.com/office/powerpoint/2010/main" val="2343861366"/>
              </p:ext>
            </p:extLst>
          </p:nvPr>
        </p:nvGraphicFramePr>
        <p:xfrm>
          <a:off x="1333500" y="1219200"/>
          <a:ext cx="9601200" cy="288819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2" name="Rectangle 11"/>
          <p:cNvSpPr/>
          <p:nvPr/>
        </p:nvSpPr>
        <p:spPr>
          <a:xfrm>
            <a:off x="609600" y="4724400"/>
            <a:ext cx="11049000" cy="1938992"/>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sz="2400" b="1" dirty="0"/>
              <a:t>Ephesians 1:19-22</a:t>
            </a:r>
            <a:r>
              <a:rPr lang="en-US" sz="2400" dirty="0"/>
              <a:t> This is the surpassing </a:t>
            </a:r>
            <a:r>
              <a:rPr lang="en-US" sz="2400" b="1" dirty="0"/>
              <a:t>greatness of His power toward us who believe</a:t>
            </a:r>
            <a:r>
              <a:rPr lang="en-US" sz="2400" dirty="0"/>
              <a:t>. ... He raised Him from the dead and seated Him at His right hand </a:t>
            </a:r>
            <a:r>
              <a:rPr lang="en-US" sz="2400" b="1" dirty="0"/>
              <a:t>in the heavenly places, far above all rule and authority and power and dominion,</a:t>
            </a:r>
            <a:r>
              <a:rPr lang="en-US" sz="2400" dirty="0"/>
              <a:t> and every name that is named, </a:t>
            </a:r>
            <a:r>
              <a:rPr lang="en-US" sz="2400" b="1" u="sng" dirty="0"/>
              <a:t>not only in this age but also in the one to come.</a:t>
            </a:r>
            <a:r>
              <a:rPr lang="en-US" sz="2400" u="sng" dirty="0"/>
              <a:t> </a:t>
            </a:r>
            <a:r>
              <a:rPr lang="en-US" sz="2400" dirty="0"/>
              <a:t>And He put </a:t>
            </a:r>
            <a:r>
              <a:rPr lang="en-US" sz="2400" b="1" u="sng" dirty="0"/>
              <a:t>all things in subjection </a:t>
            </a:r>
            <a:r>
              <a:rPr lang="en-US" sz="2400" dirty="0"/>
              <a:t>under His feet, and gave Him as head </a:t>
            </a:r>
            <a:r>
              <a:rPr lang="en-US" sz="2400" b="1" u="sng" dirty="0"/>
              <a:t>over all things to the church,</a:t>
            </a:r>
            <a:endParaRPr lang="en-US" sz="2400" u="sng" dirty="0"/>
          </a:p>
        </p:txBody>
      </p:sp>
      <p:sp>
        <p:nvSpPr>
          <p:cNvPr id="9" name="Rectangle 8"/>
          <p:cNvSpPr/>
          <p:nvPr/>
        </p:nvSpPr>
        <p:spPr>
          <a:xfrm>
            <a:off x="2209800" y="5105400"/>
            <a:ext cx="7648161" cy="1323439"/>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pPr algn="ctr"/>
            <a:r>
              <a:rPr lang="en-US" sz="4000" b="1" dirty="0">
                <a:solidFill>
                  <a:schemeClr val="tx1"/>
                </a:solidFill>
              </a:rPr>
              <a:t>1 Corinthians 6:3 </a:t>
            </a:r>
            <a:r>
              <a:rPr lang="en-US" sz="4000" dirty="0">
                <a:solidFill>
                  <a:schemeClr val="tx1"/>
                </a:solidFill>
              </a:rPr>
              <a:t>Do you not know that we will </a:t>
            </a:r>
            <a:r>
              <a:rPr lang="en-US" sz="4000" b="1" dirty="0">
                <a:solidFill>
                  <a:schemeClr val="tx1"/>
                </a:solidFill>
              </a:rPr>
              <a:t>judge angels?</a:t>
            </a:r>
            <a:endParaRPr lang="en-US" sz="4000" dirty="0"/>
          </a:p>
        </p:txBody>
      </p:sp>
      <p:sp>
        <p:nvSpPr>
          <p:cNvPr id="13" name="Rectangle 12"/>
          <p:cNvSpPr/>
          <p:nvPr/>
        </p:nvSpPr>
        <p:spPr>
          <a:xfrm>
            <a:off x="2310019" y="5116664"/>
            <a:ext cx="7648161" cy="1323439"/>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pPr algn="ctr"/>
            <a:r>
              <a:rPr lang="en-US" sz="4000" b="1" dirty="0">
                <a:ln w="6600">
                  <a:solidFill>
                    <a:schemeClr val="accent2"/>
                  </a:solidFill>
                  <a:prstDash val="solid"/>
                </a:ln>
                <a:solidFill>
                  <a:srgbClr val="FFFFFF"/>
                </a:solidFill>
                <a:effectLst>
                  <a:outerShdw dist="38100" dir="2700000" algn="tl" rotWithShape="0">
                    <a:schemeClr val="accent2"/>
                  </a:outerShdw>
                </a:effectLst>
              </a:rPr>
              <a:t>1 Corinthians 6:2 Do you not know that we will judge the world?</a:t>
            </a:r>
            <a:endParaRPr lang="en-US" sz="4000" b="1"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14" name="Rectangle 13"/>
          <p:cNvSpPr/>
          <p:nvPr/>
        </p:nvSpPr>
        <p:spPr>
          <a:xfrm>
            <a:off x="591378" y="4724400"/>
            <a:ext cx="11049000" cy="1938992"/>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sz="2400" b="1" dirty="0"/>
              <a:t>Matthew 25:32-34 </a:t>
            </a:r>
            <a:r>
              <a:rPr lang="en-US" sz="2400" dirty="0"/>
              <a:t> “All the nations will be gathered before Him; and He will separate them from one another, as the shepherd separates the sheep from the goats;  and He will put the sheep on His right, and the goats on the left. Then the King will say to those on His right, 'Come, you who are blessed of My Father, inherit the kingdom prepared for you from the foundation of the world…’” </a:t>
            </a:r>
          </a:p>
        </p:txBody>
      </p:sp>
    </p:spTree>
    <p:extLst>
      <p:ext uri="{BB962C8B-B14F-4D97-AF65-F5344CB8AC3E}">
        <p14:creationId xmlns:p14="http://schemas.microsoft.com/office/powerpoint/2010/main" val="4121492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graphicEl>
                                              <a:dgm id="{CDDDC8EF-DC5C-4B43-9D80-57104FB5FD6D}"/>
                                            </p:graphicEl>
                                          </p:spTgt>
                                        </p:tgtEl>
                                        <p:attrNameLst>
                                          <p:attrName>style.visibility</p:attrName>
                                        </p:attrNameLst>
                                      </p:cBhvr>
                                      <p:to>
                                        <p:strVal val="visible"/>
                                      </p:to>
                                    </p:set>
                                    <p:animEffect transition="in" filter="fade">
                                      <p:cBhvr>
                                        <p:cTn id="7" dur="500"/>
                                        <p:tgtEl>
                                          <p:spTgt spid="3">
                                            <p:graphicEl>
                                              <a:dgm id="{CDDDC8EF-DC5C-4B43-9D80-57104FB5FD6D}"/>
                                            </p:graphicEl>
                                          </p:spTgt>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 calcmode="lin" valueType="num">
                                      <p:cBhvr>
                                        <p:cTn id="10" dur="500" fill="hold"/>
                                        <p:tgtEl>
                                          <p:spTgt spid="12"/>
                                        </p:tgtEl>
                                        <p:attrNameLst>
                                          <p:attrName>ppt_w</p:attrName>
                                        </p:attrNameLst>
                                      </p:cBhvr>
                                      <p:tavLst>
                                        <p:tav tm="0">
                                          <p:val>
                                            <p:fltVal val="0"/>
                                          </p:val>
                                        </p:tav>
                                        <p:tav tm="100000">
                                          <p:val>
                                            <p:strVal val="#ppt_w"/>
                                          </p:val>
                                        </p:tav>
                                      </p:tavLst>
                                    </p:anim>
                                    <p:anim calcmode="lin" valueType="num">
                                      <p:cBhvr>
                                        <p:cTn id="11" dur="500" fill="hold"/>
                                        <p:tgtEl>
                                          <p:spTgt spid="12"/>
                                        </p:tgtEl>
                                        <p:attrNameLst>
                                          <p:attrName>ppt_h</p:attrName>
                                        </p:attrNameLst>
                                      </p:cBhvr>
                                      <p:tavLst>
                                        <p:tav tm="0">
                                          <p:val>
                                            <p:fltVal val="0"/>
                                          </p:val>
                                        </p:tav>
                                        <p:tav tm="100000">
                                          <p:val>
                                            <p:strVal val="#ppt_h"/>
                                          </p:val>
                                        </p:tav>
                                      </p:tavLst>
                                    </p:anim>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graphicEl>
                                              <a:dgm id="{DE1BCF69-15B4-4377-AA69-6468DC5D35B7}"/>
                                            </p:graphicEl>
                                          </p:spTgt>
                                        </p:tgtEl>
                                        <p:attrNameLst>
                                          <p:attrName>style.visibility</p:attrName>
                                        </p:attrNameLst>
                                      </p:cBhvr>
                                      <p:to>
                                        <p:strVal val="visible"/>
                                      </p:to>
                                    </p:set>
                                    <p:animEffect transition="in" filter="fade">
                                      <p:cBhvr>
                                        <p:cTn id="17" dur="500"/>
                                        <p:tgtEl>
                                          <p:spTgt spid="3">
                                            <p:graphicEl>
                                              <a:dgm id="{DE1BCF69-15B4-4377-AA69-6468DC5D35B7}"/>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graphicEl>
                                              <a:dgm id="{9EFB9A8F-AD05-4E48-9686-E8E7A7D5A031}"/>
                                            </p:graphicEl>
                                          </p:spTgt>
                                        </p:tgtEl>
                                        <p:attrNameLst>
                                          <p:attrName>style.visibility</p:attrName>
                                        </p:attrNameLst>
                                      </p:cBhvr>
                                      <p:to>
                                        <p:strVal val="visible"/>
                                      </p:to>
                                    </p:set>
                                    <p:animEffect transition="in" filter="fade">
                                      <p:cBhvr>
                                        <p:cTn id="22" dur="500"/>
                                        <p:tgtEl>
                                          <p:spTgt spid="3">
                                            <p:graphicEl>
                                              <a:dgm id="{9EFB9A8F-AD05-4E48-9686-E8E7A7D5A031}"/>
                                            </p:graphicEl>
                                          </p:spTgt>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ppt_w</p:attrName>
                                        </p:attrNameLst>
                                      </p:cBhvr>
                                      <p:tavLst>
                                        <p:tav tm="0">
                                          <p:val>
                                            <p:fltVal val="0"/>
                                          </p:val>
                                        </p:tav>
                                        <p:tav tm="100000">
                                          <p:val>
                                            <p:strVal val="#ppt_w"/>
                                          </p:val>
                                        </p:tav>
                                      </p:tavLst>
                                    </p:anim>
                                    <p:anim calcmode="lin" valueType="num">
                                      <p:cBhvr>
                                        <p:cTn id="26" dur="500" fill="hold"/>
                                        <p:tgtEl>
                                          <p:spTgt spid="9"/>
                                        </p:tgtEl>
                                        <p:attrNameLst>
                                          <p:attrName>ppt_h</p:attrName>
                                        </p:attrNameLst>
                                      </p:cBhvr>
                                      <p:tavLst>
                                        <p:tav tm="0">
                                          <p:val>
                                            <p:fltVal val="0"/>
                                          </p:val>
                                        </p:tav>
                                        <p:tav tm="100000">
                                          <p:val>
                                            <p:strVal val="#ppt_h"/>
                                          </p:val>
                                        </p:tav>
                                      </p:tavLst>
                                    </p:anim>
                                    <p:animEffect transition="in" filter="fade">
                                      <p:cBhvr>
                                        <p:cTn id="27" dur="500"/>
                                        <p:tgtEl>
                                          <p:spTgt spid="9"/>
                                        </p:tgtEl>
                                      </p:cBhvr>
                                    </p:animEffec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graphicEl>
                                              <a:dgm id="{20904765-CED6-4787-ADD0-0FAF19719A30}"/>
                                            </p:graphicEl>
                                          </p:spTgt>
                                        </p:tgtEl>
                                        <p:attrNameLst>
                                          <p:attrName>style.visibility</p:attrName>
                                        </p:attrNameLst>
                                      </p:cBhvr>
                                      <p:to>
                                        <p:strVal val="visible"/>
                                      </p:to>
                                    </p:set>
                                    <p:animEffect transition="in" filter="fade">
                                      <p:cBhvr>
                                        <p:cTn id="32" dur="500"/>
                                        <p:tgtEl>
                                          <p:spTgt spid="3">
                                            <p:graphicEl>
                                              <a:dgm id="{20904765-CED6-4787-ADD0-0FAF19719A30}"/>
                                            </p:graphicEl>
                                          </p:spTgt>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p:cTn id="35" dur="500" fill="hold"/>
                                        <p:tgtEl>
                                          <p:spTgt spid="13"/>
                                        </p:tgtEl>
                                        <p:attrNameLst>
                                          <p:attrName>ppt_w</p:attrName>
                                        </p:attrNameLst>
                                      </p:cBhvr>
                                      <p:tavLst>
                                        <p:tav tm="0">
                                          <p:val>
                                            <p:fltVal val="0"/>
                                          </p:val>
                                        </p:tav>
                                        <p:tav tm="100000">
                                          <p:val>
                                            <p:strVal val="#ppt_w"/>
                                          </p:val>
                                        </p:tav>
                                      </p:tavLst>
                                    </p:anim>
                                    <p:anim calcmode="lin" valueType="num">
                                      <p:cBhvr>
                                        <p:cTn id="36" dur="500" fill="hold"/>
                                        <p:tgtEl>
                                          <p:spTgt spid="13"/>
                                        </p:tgtEl>
                                        <p:attrNameLst>
                                          <p:attrName>ppt_h</p:attrName>
                                        </p:attrNameLst>
                                      </p:cBhvr>
                                      <p:tavLst>
                                        <p:tav tm="0">
                                          <p:val>
                                            <p:fltVal val="0"/>
                                          </p:val>
                                        </p:tav>
                                        <p:tav tm="100000">
                                          <p:val>
                                            <p:strVal val="#ppt_h"/>
                                          </p:val>
                                        </p:tav>
                                      </p:tavLst>
                                    </p:anim>
                                    <p:animEffect transition="in" filter="fade">
                                      <p:cBhvr>
                                        <p:cTn id="37" dur="500"/>
                                        <p:tgtEl>
                                          <p:spTgt spid="13"/>
                                        </p:tgtEl>
                                      </p:cBhvr>
                                    </p:animEffec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500" fill="hold"/>
                                        <p:tgtEl>
                                          <p:spTgt spid="14"/>
                                        </p:tgtEl>
                                        <p:attrNameLst>
                                          <p:attrName>ppt_w</p:attrName>
                                        </p:attrNameLst>
                                      </p:cBhvr>
                                      <p:tavLst>
                                        <p:tav tm="0">
                                          <p:val>
                                            <p:fltVal val="0"/>
                                          </p:val>
                                        </p:tav>
                                        <p:tav tm="100000">
                                          <p:val>
                                            <p:strVal val="#ppt_w"/>
                                          </p:val>
                                        </p:tav>
                                      </p:tavLst>
                                    </p:anim>
                                    <p:anim calcmode="lin" valueType="num">
                                      <p:cBhvr>
                                        <p:cTn id="43" dur="500" fill="hold"/>
                                        <p:tgtEl>
                                          <p:spTgt spid="14"/>
                                        </p:tgtEl>
                                        <p:attrNameLst>
                                          <p:attrName>ppt_h</p:attrName>
                                        </p:attrNameLst>
                                      </p:cBhvr>
                                      <p:tavLst>
                                        <p:tav tm="0">
                                          <p:val>
                                            <p:fltVal val="0"/>
                                          </p:val>
                                        </p:tav>
                                        <p:tav tm="100000">
                                          <p:val>
                                            <p:strVal val="#ppt_h"/>
                                          </p:val>
                                        </p:tav>
                                      </p:tavLst>
                                    </p:anim>
                                    <p:animEffect transition="in" filter="fade">
                                      <p:cBhvr>
                                        <p:cTn id="44" dur="500"/>
                                        <p:tgtEl>
                                          <p:spTgt spid="14"/>
                                        </p:tgtEl>
                                      </p:cBhvr>
                                    </p:animEffec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Dgm bld="one"/>
        </p:bldSub>
      </p:bldGraphic>
      <p:bldP spid="12" grpId="0" animBg="1"/>
      <p:bldP spid="9" grpId="0" animBg="1"/>
      <p:bldP spid="13" grpId="0" animBg="1"/>
      <p:bldP spid="1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4"/>
          <a:srcRect t="5000" b="5000"/>
          <a:stretch/>
        </p:blipFill>
        <p:spPr>
          <a:xfrm>
            <a:off x="0" y="0"/>
            <a:ext cx="12192000" cy="6858000"/>
          </a:xfrm>
          <a:prstGeom prst="rect">
            <a:avLst/>
          </a:prstGeom>
        </p:spPr>
      </p:pic>
      <p:sp>
        <p:nvSpPr>
          <p:cNvPr id="2" name="Title 1"/>
          <p:cNvSpPr>
            <a:spLocks noGrp="1"/>
          </p:cNvSpPr>
          <p:nvPr>
            <p:ph type="title"/>
          </p:nvPr>
        </p:nvSpPr>
        <p:spPr>
          <a:xfrm>
            <a:off x="609600" y="76200"/>
            <a:ext cx="10972800" cy="1143000"/>
          </a:xfrm>
        </p:spPr>
        <p:txBody>
          <a:bodyPr>
            <a:normAutofit/>
          </a:bodyPr>
          <a:lstStyle/>
          <a:p>
            <a:r>
              <a:rPr lang="en-US" sz="6600" spc="0" dirty="0"/>
              <a:t>The Millennial Kingdom</a:t>
            </a:r>
          </a:p>
        </p:txBody>
      </p:sp>
      <p:sp>
        <p:nvSpPr>
          <p:cNvPr id="3" name="Content Placeholder 2"/>
          <p:cNvSpPr>
            <a:spLocks noGrp="1"/>
          </p:cNvSpPr>
          <p:nvPr>
            <p:ph idx="1"/>
          </p:nvPr>
        </p:nvSpPr>
        <p:spPr>
          <a:xfrm>
            <a:off x="629478" y="1036637"/>
            <a:ext cx="10972800" cy="4525963"/>
          </a:xfrm>
        </p:spPr>
        <p:txBody>
          <a:bodyPr>
            <a:normAutofit/>
          </a:bodyPr>
          <a:lstStyle/>
          <a:p>
            <a:pPr marL="0" indent="0">
              <a:buNone/>
            </a:pPr>
            <a:r>
              <a:rPr lang="en-US" b="1" spc="50" dirty="0">
                <a:ln w="9525" cmpd="sng">
                  <a:solidFill>
                    <a:schemeClr val="accent1"/>
                  </a:solidFill>
                  <a:prstDash val="solid"/>
                </a:ln>
                <a:solidFill>
                  <a:srgbClr val="70AD47">
                    <a:tint val="1000"/>
                  </a:srgbClr>
                </a:solidFill>
                <a:effectLst>
                  <a:glow rad="38100">
                    <a:schemeClr val="accent1">
                      <a:alpha val="40000"/>
                    </a:schemeClr>
                  </a:glow>
                </a:effectLst>
              </a:rPr>
              <a:t>And I </a:t>
            </a:r>
            <a:r>
              <a:rPr lang="en-US" b="1" i="1" spc="50" dirty="0">
                <a:ln w="9525" cmpd="sng">
                  <a:solidFill>
                    <a:schemeClr val="accent1"/>
                  </a:solidFill>
                  <a:prstDash val="solid"/>
                </a:ln>
                <a:solidFill>
                  <a:srgbClr val="70AD47">
                    <a:tint val="1000"/>
                  </a:srgbClr>
                </a:solidFill>
                <a:effectLst>
                  <a:glow rad="38100">
                    <a:schemeClr val="accent1">
                      <a:alpha val="40000"/>
                    </a:schemeClr>
                  </a:glow>
                </a:effectLst>
              </a:rPr>
              <a:t>saw</a:t>
            </a:r>
            <a:r>
              <a:rPr lang="en-US" b="1" spc="50" dirty="0">
                <a:ln w="9525" cmpd="sng">
                  <a:solidFill>
                    <a:schemeClr val="accent1"/>
                  </a:solidFill>
                  <a:prstDash val="solid"/>
                </a:ln>
                <a:solidFill>
                  <a:srgbClr val="70AD47">
                    <a:tint val="1000"/>
                  </a:srgbClr>
                </a:solidFill>
                <a:effectLst>
                  <a:glow rad="38100">
                    <a:schemeClr val="accent1">
                      <a:alpha val="40000"/>
                    </a:schemeClr>
                  </a:glow>
                </a:effectLst>
              </a:rPr>
              <a:t> the souls of those who had been beheaded because of their testimony of Jesus and because of the word of God, and those who had not worshiped the beast or his image, and had not received the mark on their forehead and on their hand; and they came to life and reigned with Christ for a thousand years. </a:t>
            </a:r>
            <a:endParaRPr lang="en-US" b="1"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graphicFrame>
        <p:nvGraphicFramePr>
          <p:cNvPr id="5" name="Diagram 4"/>
          <p:cNvGraphicFramePr/>
          <p:nvPr>
            <p:extLst>
              <p:ext uri="{D42A27DB-BD31-4B8C-83A1-F6EECF244321}">
                <p14:modId xmlns:p14="http://schemas.microsoft.com/office/powerpoint/2010/main" val="920003875"/>
              </p:ext>
            </p:extLst>
          </p:nvPr>
        </p:nvGraphicFramePr>
        <p:xfrm>
          <a:off x="457200" y="3868203"/>
          <a:ext cx="11145078" cy="298979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7" name="Rectangle 6"/>
          <p:cNvSpPr/>
          <p:nvPr/>
        </p:nvSpPr>
        <p:spPr>
          <a:xfrm>
            <a:off x="1066800" y="1524000"/>
            <a:ext cx="9220200" cy="1815882"/>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US" sz="2800" b="1" dirty="0"/>
              <a:t>Isaiah 35:1 </a:t>
            </a:r>
            <a:r>
              <a:rPr lang="en-US" sz="2800" dirty="0"/>
              <a:t> The wilderness and the desert will be glad, And the Arabah will rejoice and blossom; </a:t>
            </a:r>
          </a:p>
          <a:p>
            <a:r>
              <a:rPr lang="en-US" sz="2800" b="1" dirty="0"/>
              <a:t>Isaiah 35:7 </a:t>
            </a:r>
            <a:r>
              <a:rPr lang="en-US" sz="2800" dirty="0"/>
              <a:t> The scorched land will become a pool And the thirsty ground springs of water; </a:t>
            </a:r>
          </a:p>
        </p:txBody>
      </p:sp>
      <p:sp>
        <p:nvSpPr>
          <p:cNvPr id="8" name="Rectangle 7"/>
          <p:cNvSpPr/>
          <p:nvPr/>
        </p:nvSpPr>
        <p:spPr>
          <a:xfrm>
            <a:off x="1219200" y="1676400"/>
            <a:ext cx="9448800" cy="1384995"/>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sz="2800" b="1" dirty="0"/>
              <a:t>Isaiah 35:5-6 </a:t>
            </a:r>
            <a:r>
              <a:rPr lang="en-US" sz="2800" dirty="0"/>
              <a:t> Then the eyes of the blind will be opened And the ears of the deaf will be unstopped.  Then the lame will leap like a deer, And the tongue of the mute will shout for joy…</a:t>
            </a:r>
          </a:p>
        </p:txBody>
      </p:sp>
      <p:sp>
        <p:nvSpPr>
          <p:cNvPr id="9" name="Rectangle 8"/>
          <p:cNvSpPr/>
          <p:nvPr/>
        </p:nvSpPr>
        <p:spPr>
          <a:xfrm>
            <a:off x="838200" y="1828800"/>
            <a:ext cx="9982200" cy="1815882"/>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sz="2800" b="1" dirty="0"/>
              <a:t>Isaiah 65:20 </a:t>
            </a:r>
            <a:r>
              <a:rPr lang="en-US" sz="2800" dirty="0"/>
              <a:t> "No longer will there be in it an infant </a:t>
            </a:r>
            <a:r>
              <a:rPr lang="en-US" sz="2800" i="1" dirty="0"/>
              <a:t>who lives but a few</a:t>
            </a:r>
            <a:r>
              <a:rPr lang="en-US" sz="2800" dirty="0"/>
              <a:t> days, Or an old man who does not live out his days; For the youth will die at the age of one hundred And the one who does not reach the age of one hundred Will be </a:t>
            </a:r>
            <a:r>
              <a:rPr lang="en-US" sz="2800" i="1" dirty="0"/>
              <a:t>thought</a:t>
            </a:r>
            <a:r>
              <a:rPr lang="en-US" sz="2800" dirty="0"/>
              <a:t> accursed. </a:t>
            </a:r>
          </a:p>
        </p:txBody>
      </p:sp>
      <p:sp>
        <p:nvSpPr>
          <p:cNvPr id="10" name="Rectangle 9"/>
          <p:cNvSpPr/>
          <p:nvPr/>
        </p:nvSpPr>
        <p:spPr>
          <a:xfrm>
            <a:off x="1553155" y="2244244"/>
            <a:ext cx="9448800" cy="954107"/>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r>
              <a:rPr lang="en-US" sz="2800" b="1" dirty="0"/>
              <a:t>Isaiah 35:10 </a:t>
            </a:r>
            <a:r>
              <a:rPr lang="en-US" sz="2800" dirty="0"/>
              <a:t> …They will find gladness and joy, And sorrow and sighing will flee away. </a:t>
            </a:r>
          </a:p>
        </p:txBody>
      </p:sp>
    </p:spTree>
    <p:extLst>
      <p:ext uri="{BB962C8B-B14F-4D97-AF65-F5344CB8AC3E}">
        <p14:creationId xmlns:p14="http://schemas.microsoft.com/office/powerpoint/2010/main" val="1063442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BD4B5956-D96A-411B-B48A-9224496F5FC7}"/>
                                            </p:graphicEl>
                                          </p:spTgt>
                                        </p:tgtEl>
                                        <p:attrNameLst>
                                          <p:attrName>style.visibility</p:attrName>
                                        </p:attrNameLst>
                                      </p:cBhvr>
                                      <p:to>
                                        <p:strVal val="visible"/>
                                      </p:to>
                                    </p:set>
                                    <p:animEffect transition="in" filter="fade">
                                      <p:cBhvr>
                                        <p:cTn id="12" dur="500"/>
                                        <p:tgtEl>
                                          <p:spTgt spid="5">
                                            <p:graphicEl>
                                              <a:dgm id="{BD4B5956-D96A-411B-B48A-9224496F5FC7}"/>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graphicEl>
                                              <a:dgm id="{829C84EB-4D9C-4658-A089-A153D6A49F55}"/>
                                            </p:graphicEl>
                                          </p:spTgt>
                                        </p:tgtEl>
                                        <p:attrNameLst>
                                          <p:attrName>style.visibility</p:attrName>
                                        </p:attrNameLst>
                                      </p:cBhvr>
                                      <p:to>
                                        <p:strVal val="visible"/>
                                      </p:to>
                                    </p:set>
                                    <p:animEffect transition="in" filter="fade">
                                      <p:cBhvr>
                                        <p:cTn id="17" dur="500"/>
                                        <p:tgtEl>
                                          <p:spTgt spid="5">
                                            <p:graphicEl>
                                              <a:dgm id="{829C84EB-4D9C-4658-A089-A153D6A49F55}"/>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graphicEl>
                                              <a:dgm id="{0DD649E8-2AA6-4510-B08B-1B7A61F84192}"/>
                                            </p:graphicEl>
                                          </p:spTgt>
                                        </p:tgtEl>
                                        <p:attrNameLst>
                                          <p:attrName>style.visibility</p:attrName>
                                        </p:attrNameLst>
                                      </p:cBhvr>
                                      <p:to>
                                        <p:strVal val="visible"/>
                                      </p:to>
                                    </p:set>
                                    <p:animEffect transition="in" filter="fade">
                                      <p:cBhvr>
                                        <p:cTn id="22" dur="500"/>
                                        <p:tgtEl>
                                          <p:spTgt spid="5">
                                            <p:graphicEl>
                                              <a:dgm id="{0DD649E8-2AA6-4510-B08B-1B7A61F84192}"/>
                                            </p:graphicEl>
                                          </p:spTgt>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ppt_w</p:attrName>
                                        </p:attrNameLst>
                                      </p:cBhvr>
                                      <p:tavLst>
                                        <p:tav tm="0">
                                          <p:val>
                                            <p:fltVal val="0"/>
                                          </p:val>
                                        </p:tav>
                                        <p:tav tm="100000">
                                          <p:val>
                                            <p:strVal val="#ppt_w"/>
                                          </p:val>
                                        </p:tav>
                                      </p:tavLst>
                                    </p:anim>
                                    <p:anim calcmode="lin" valueType="num">
                                      <p:cBhvr>
                                        <p:cTn id="26" dur="500" fill="hold"/>
                                        <p:tgtEl>
                                          <p:spTgt spid="7"/>
                                        </p:tgtEl>
                                        <p:attrNameLst>
                                          <p:attrName>ppt_h</p:attrName>
                                        </p:attrNameLst>
                                      </p:cBhvr>
                                      <p:tavLst>
                                        <p:tav tm="0">
                                          <p:val>
                                            <p:fltVal val="0"/>
                                          </p:val>
                                        </p:tav>
                                        <p:tav tm="100000">
                                          <p:val>
                                            <p:strVal val="#ppt_h"/>
                                          </p:val>
                                        </p:tav>
                                      </p:tavLst>
                                    </p:anim>
                                    <p:animEffect transition="in" filter="fade">
                                      <p:cBhvr>
                                        <p:cTn id="27" dur="500"/>
                                        <p:tgtEl>
                                          <p:spTgt spid="7"/>
                                        </p:tgtEl>
                                      </p:cBhvr>
                                    </p:animEffec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graphicEl>
                                              <a:dgm id="{D8B41A54-2E27-4664-8871-953CBE1FC702}"/>
                                            </p:graphicEl>
                                          </p:spTgt>
                                        </p:tgtEl>
                                        <p:attrNameLst>
                                          <p:attrName>style.visibility</p:attrName>
                                        </p:attrNameLst>
                                      </p:cBhvr>
                                      <p:to>
                                        <p:strVal val="visible"/>
                                      </p:to>
                                    </p:set>
                                    <p:animEffect transition="in" filter="fade">
                                      <p:cBhvr>
                                        <p:cTn id="32" dur="500"/>
                                        <p:tgtEl>
                                          <p:spTgt spid="5">
                                            <p:graphicEl>
                                              <a:dgm id="{D8B41A54-2E27-4664-8871-953CBE1FC702}"/>
                                            </p:graphicEl>
                                          </p:spTgt>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p:cTn id="35" dur="500" fill="hold"/>
                                        <p:tgtEl>
                                          <p:spTgt spid="8"/>
                                        </p:tgtEl>
                                        <p:attrNameLst>
                                          <p:attrName>ppt_w</p:attrName>
                                        </p:attrNameLst>
                                      </p:cBhvr>
                                      <p:tavLst>
                                        <p:tav tm="0">
                                          <p:val>
                                            <p:fltVal val="0"/>
                                          </p:val>
                                        </p:tav>
                                        <p:tav tm="100000">
                                          <p:val>
                                            <p:strVal val="#ppt_w"/>
                                          </p:val>
                                        </p:tav>
                                      </p:tavLst>
                                    </p:anim>
                                    <p:anim calcmode="lin" valueType="num">
                                      <p:cBhvr>
                                        <p:cTn id="36" dur="500" fill="hold"/>
                                        <p:tgtEl>
                                          <p:spTgt spid="8"/>
                                        </p:tgtEl>
                                        <p:attrNameLst>
                                          <p:attrName>ppt_h</p:attrName>
                                        </p:attrNameLst>
                                      </p:cBhvr>
                                      <p:tavLst>
                                        <p:tav tm="0">
                                          <p:val>
                                            <p:fltVal val="0"/>
                                          </p:val>
                                        </p:tav>
                                        <p:tav tm="100000">
                                          <p:val>
                                            <p:strVal val="#ppt_h"/>
                                          </p:val>
                                        </p:tav>
                                      </p:tavLst>
                                    </p:anim>
                                    <p:animEffect transition="in" filter="fade">
                                      <p:cBhvr>
                                        <p:cTn id="37" dur="500"/>
                                        <p:tgtEl>
                                          <p:spTgt spid="8"/>
                                        </p:tgtEl>
                                      </p:cBhvr>
                                    </p:animEffec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fill="hold"/>
                                        <p:tgtEl>
                                          <p:spTgt spid="9"/>
                                        </p:tgtEl>
                                        <p:attrNameLst>
                                          <p:attrName>ppt_w</p:attrName>
                                        </p:attrNameLst>
                                      </p:cBhvr>
                                      <p:tavLst>
                                        <p:tav tm="0">
                                          <p:val>
                                            <p:fltVal val="0"/>
                                          </p:val>
                                        </p:tav>
                                        <p:tav tm="100000">
                                          <p:val>
                                            <p:strVal val="#ppt_w"/>
                                          </p:val>
                                        </p:tav>
                                      </p:tavLst>
                                    </p:anim>
                                    <p:anim calcmode="lin" valueType="num">
                                      <p:cBhvr>
                                        <p:cTn id="43" dur="500" fill="hold"/>
                                        <p:tgtEl>
                                          <p:spTgt spid="9"/>
                                        </p:tgtEl>
                                        <p:attrNameLst>
                                          <p:attrName>ppt_h</p:attrName>
                                        </p:attrNameLst>
                                      </p:cBhvr>
                                      <p:tavLst>
                                        <p:tav tm="0">
                                          <p:val>
                                            <p:fltVal val="0"/>
                                          </p:val>
                                        </p:tav>
                                        <p:tav tm="100000">
                                          <p:val>
                                            <p:strVal val="#ppt_h"/>
                                          </p:val>
                                        </p:tav>
                                      </p:tavLst>
                                    </p:anim>
                                    <p:animEffect transition="in" filter="fade">
                                      <p:cBhvr>
                                        <p:cTn id="44" dur="500"/>
                                        <p:tgtEl>
                                          <p:spTgt spid="9"/>
                                        </p:tgtEl>
                                      </p:cBhvr>
                                    </p:animEffec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5">
                                            <p:graphicEl>
                                              <a:dgm id="{F113BC4B-9AEB-4E25-90CB-67A70ECD968E}"/>
                                            </p:graphicEl>
                                          </p:spTgt>
                                        </p:tgtEl>
                                        <p:attrNameLst>
                                          <p:attrName>style.visibility</p:attrName>
                                        </p:attrNameLst>
                                      </p:cBhvr>
                                      <p:to>
                                        <p:strVal val="visible"/>
                                      </p:to>
                                    </p:set>
                                    <p:animEffect transition="in" filter="fade">
                                      <p:cBhvr>
                                        <p:cTn id="49" dur="500"/>
                                        <p:tgtEl>
                                          <p:spTgt spid="5">
                                            <p:graphicEl>
                                              <a:dgm id="{F113BC4B-9AEB-4E25-90CB-67A70ECD968E}"/>
                                            </p:graphicEl>
                                          </p:spTgt>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0"/>
                                        </p:tgtEl>
                                        <p:attrNameLst>
                                          <p:attrName>style.visibility</p:attrName>
                                        </p:attrNameLst>
                                      </p:cBhvr>
                                      <p:to>
                                        <p:strVal val="visible"/>
                                      </p:to>
                                    </p:set>
                                    <p:anim calcmode="lin" valueType="num">
                                      <p:cBhvr>
                                        <p:cTn id="52" dur="500" fill="hold"/>
                                        <p:tgtEl>
                                          <p:spTgt spid="10"/>
                                        </p:tgtEl>
                                        <p:attrNameLst>
                                          <p:attrName>ppt_w</p:attrName>
                                        </p:attrNameLst>
                                      </p:cBhvr>
                                      <p:tavLst>
                                        <p:tav tm="0">
                                          <p:val>
                                            <p:fltVal val="0"/>
                                          </p:val>
                                        </p:tav>
                                        <p:tav tm="100000">
                                          <p:val>
                                            <p:strVal val="#ppt_w"/>
                                          </p:val>
                                        </p:tav>
                                      </p:tavLst>
                                    </p:anim>
                                    <p:anim calcmode="lin" valueType="num">
                                      <p:cBhvr>
                                        <p:cTn id="53" dur="500" fill="hold"/>
                                        <p:tgtEl>
                                          <p:spTgt spid="10"/>
                                        </p:tgtEl>
                                        <p:attrNameLst>
                                          <p:attrName>ppt_h</p:attrName>
                                        </p:attrNameLst>
                                      </p:cBhvr>
                                      <p:tavLst>
                                        <p:tav tm="0">
                                          <p:val>
                                            <p:fltVal val="0"/>
                                          </p:val>
                                        </p:tav>
                                        <p:tav tm="100000">
                                          <p:val>
                                            <p:strVal val="#ppt_h"/>
                                          </p:val>
                                        </p:tav>
                                      </p:tavLst>
                                    </p:anim>
                                    <p:animEffect transition="in" filter="fade">
                                      <p:cBhvr>
                                        <p:cTn id="5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5" grpId="0" uiExpand="1">
        <p:bldSub>
          <a:bldDgm bld="one"/>
        </p:bldSub>
      </p:bldGraphic>
      <p:bldP spid="7" grpId="0" animBg="1"/>
      <p:bldP spid="8" grpId="0" animBg="1"/>
      <p:bldP spid="9"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4"/>
          <a:srcRect t="5000" b="5000"/>
          <a:stretch/>
        </p:blipFill>
        <p:spPr>
          <a:xfrm>
            <a:off x="0" y="0"/>
            <a:ext cx="12192000" cy="6858000"/>
          </a:xfrm>
          <a:prstGeom prst="rect">
            <a:avLst/>
          </a:prstGeom>
        </p:spPr>
      </p:pic>
      <p:sp>
        <p:nvSpPr>
          <p:cNvPr id="2" name="Title 1"/>
          <p:cNvSpPr>
            <a:spLocks noGrp="1"/>
          </p:cNvSpPr>
          <p:nvPr>
            <p:ph type="title"/>
          </p:nvPr>
        </p:nvSpPr>
        <p:spPr>
          <a:xfrm>
            <a:off x="609600" y="152400"/>
            <a:ext cx="10972800" cy="1143000"/>
          </a:xfrm>
        </p:spPr>
        <p:txBody>
          <a:bodyPr>
            <a:normAutofit/>
          </a:bodyPr>
          <a:lstStyle/>
          <a:p>
            <a:r>
              <a:rPr lang="en-US" sz="6600" spc="0" dirty="0"/>
              <a:t>The End of “The Lie”</a:t>
            </a:r>
          </a:p>
        </p:txBody>
      </p:sp>
      <p:sp>
        <p:nvSpPr>
          <p:cNvPr id="6" name="Content Placeholder 5"/>
          <p:cNvSpPr>
            <a:spLocks noGrp="1"/>
          </p:cNvSpPr>
          <p:nvPr>
            <p:ph idx="1"/>
          </p:nvPr>
        </p:nvSpPr>
        <p:spPr>
          <a:xfrm>
            <a:off x="609600" y="4495800"/>
            <a:ext cx="10972800" cy="1858964"/>
          </a:xfrm>
        </p:spPr>
        <p:txBody>
          <a:bodyPr>
            <a:normAutofit lnSpcReduction="10000"/>
          </a:bodyPr>
          <a:lstStyle/>
          <a:p>
            <a:pPr marL="0" indent="0">
              <a:buNone/>
            </a:pPr>
            <a:r>
              <a:rPr lang="en-US" b="1" spc="50" dirty="0">
                <a:ln w="9525" cmpd="sng">
                  <a:solidFill>
                    <a:schemeClr val="accent1"/>
                  </a:solidFill>
                  <a:prstDash val="solid"/>
                </a:ln>
                <a:solidFill>
                  <a:srgbClr val="70AD47">
                    <a:tint val="1000"/>
                  </a:srgbClr>
                </a:solidFill>
                <a:effectLst>
                  <a:glow rad="38100">
                    <a:schemeClr val="accent1">
                      <a:alpha val="40000"/>
                    </a:schemeClr>
                  </a:glow>
                </a:effectLst>
              </a:rPr>
              <a:t>Romans 8:21-22  the creation itself also will be set free from its slavery to corruption into the freedom of the glory of the children of God.  For we know that the whole creation groans and suffers the pains of childbirth together until now.</a:t>
            </a:r>
            <a:endParaRPr lang="en-US" b="1"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11" name="Rectangle 10"/>
          <p:cNvSpPr/>
          <p:nvPr/>
        </p:nvSpPr>
        <p:spPr>
          <a:xfrm>
            <a:off x="685800" y="3251537"/>
            <a:ext cx="10515600" cy="1015663"/>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US" sz="2000" b="1" dirty="0"/>
              <a:t>John 8:44 </a:t>
            </a:r>
            <a:r>
              <a:rPr lang="en-US" sz="2000" dirty="0"/>
              <a:t> "You are of </a:t>
            </a:r>
            <a:r>
              <a:rPr lang="en-US" sz="2000" i="1" dirty="0"/>
              <a:t>your</a:t>
            </a:r>
            <a:r>
              <a:rPr lang="en-US" sz="2000" dirty="0"/>
              <a:t> father the devil, and you want to do the desires of your father. He was a murderer from the beginning, and does not stand in the truth because there is no truth in him. Whenever he speaks </a:t>
            </a:r>
            <a:r>
              <a:rPr lang="en-US" sz="2000" b="1" u="sng" dirty="0"/>
              <a:t>THE Lie</a:t>
            </a:r>
            <a:r>
              <a:rPr lang="en-US" sz="2000" dirty="0"/>
              <a:t>, he speaks from his own </a:t>
            </a:r>
            <a:r>
              <a:rPr lang="en-US" sz="2000" i="1" dirty="0"/>
              <a:t>nature,</a:t>
            </a:r>
            <a:r>
              <a:rPr lang="en-US" sz="2000" dirty="0"/>
              <a:t> for he is a liar and the father of lies. </a:t>
            </a:r>
            <a:endParaRPr lang="en-US" sz="2000" dirty="0"/>
          </a:p>
        </p:txBody>
      </p:sp>
      <p:graphicFrame>
        <p:nvGraphicFramePr>
          <p:cNvPr id="12" name="Diagram 11"/>
          <p:cNvGraphicFramePr/>
          <p:nvPr>
            <p:extLst>
              <p:ext uri="{D42A27DB-BD31-4B8C-83A1-F6EECF244321}">
                <p14:modId xmlns:p14="http://schemas.microsoft.com/office/powerpoint/2010/main" val="3561092106"/>
              </p:ext>
            </p:extLst>
          </p:nvPr>
        </p:nvGraphicFramePr>
        <p:xfrm>
          <a:off x="419100" y="1350397"/>
          <a:ext cx="11353800" cy="31242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878318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 calcmode="lin" valueType="num">
                                      <p:cBhvr>
                                        <p:cTn id="14" dur="500" fill="hold"/>
                                        <p:tgtEl>
                                          <p:spTgt spid="6">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6">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6">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12">
                                            <p:graphicEl>
                                              <a:dgm id="{967FD86B-84BF-4B90-9D3B-B7EDC58D916B}"/>
                                            </p:graphicEl>
                                          </p:spTgt>
                                        </p:tgtEl>
                                        <p:attrNameLst>
                                          <p:attrName>style.visibility</p:attrName>
                                        </p:attrNameLst>
                                      </p:cBhvr>
                                      <p:to>
                                        <p:strVal val="visible"/>
                                      </p:to>
                                    </p:set>
                                    <p:anim calcmode="lin" valueType="num">
                                      <p:cBhvr>
                                        <p:cTn id="21" dur="500" fill="hold"/>
                                        <p:tgtEl>
                                          <p:spTgt spid="12">
                                            <p:graphicEl>
                                              <a:dgm id="{967FD86B-84BF-4B90-9D3B-B7EDC58D916B}"/>
                                            </p:graphicEl>
                                          </p:spTgt>
                                        </p:tgtEl>
                                        <p:attrNameLst>
                                          <p:attrName>ppt_w</p:attrName>
                                        </p:attrNameLst>
                                      </p:cBhvr>
                                      <p:tavLst>
                                        <p:tav tm="0">
                                          <p:val>
                                            <p:fltVal val="0"/>
                                          </p:val>
                                        </p:tav>
                                        <p:tav tm="100000">
                                          <p:val>
                                            <p:strVal val="#ppt_w"/>
                                          </p:val>
                                        </p:tav>
                                      </p:tavLst>
                                    </p:anim>
                                    <p:anim calcmode="lin" valueType="num">
                                      <p:cBhvr>
                                        <p:cTn id="22" dur="500" fill="hold"/>
                                        <p:tgtEl>
                                          <p:spTgt spid="12">
                                            <p:graphicEl>
                                              <a:dgm id="{967FD86B-84BF-4B90-9D3B-B7EDC58D916B}"/>
                                            </p:graphicEl>
                                          </p:spTgt>
                                        </p:tgtEl>
                                        <p:attrNameLst>
                                          <p:attrName>ppt_h</p:attrName>
                                        </p:attrNameLst>
                                      </p:cBhvr>
                                      <p:tavLst>
                                        <p:tav tm="0">
                                          <p:val>
                                            <p:fltVal val="0"/>
                                          </p:val>
                                        </p:tav>
                                        <p:tav tm="100000">
                                          <p:val>
                                            <p:strVal val="#ppt_h"/>
                                          </p:val>
                                        </p:tav>
                                      </p:tavLst>
                                    </p:anim>
                                    <p:animEffect transition="in" filter="fade">
                                      <p:cBhvr>
                                        <p:cTn id="23" dur="500"/>
                                        <p:tgtEl>
                                          <p:spTgt spid="12">
                                            <p:graphicEl>
                                              <a:dgm id="{967FD86B-84BF-4B90-9D3B-B7EDC58D916B}"/>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2">
                                            <p:graphicEl>
                                              <a:dgm id="{416615F4-34B8-456D-A138-7AD555E6EB43}"/>
                                            </p:graphicEl>
                                          </p:spTgt>
                                        </p:tgtEl>
                                        <p:attrNameLst>
                                          <p:attrName>style.visibility</p:attrName>
                                        </p:attrNameLst>
                                      </p:cBhvr>
                                      <p:to>
                                        <p:strVal val="visible"/>
                                      </p:to>
                                    </p:set>
                                    <p:anim calcmode="lin" valueType="num">
                                      <p:cBhvr>
                                        <p:cTn id="28" dur="500" fill="hold"/>
                                        <p:tgtEl>
                                          <p:spTgt spid="12">
                                            <p:graphicEl>
                                              <a:dgm id="{416615F4-34B8-456D-A138-7AD555E6EB43}"/>
                                            </p:graphicEl>
                                          </p:spTgt>
                                        </p:tgtEl>
                                        <p:attrNameLst>
                                          <p:attrName>ppt_w</p:attrName>
                                        </p:attrNameLst>
                                      </p:cBhvr>
                                      <p:tavLst>
                                        <p:tav tm="0">
                                          <p:val>
                                            <p:fltVal val="0"/>
                                          </p:val>
                                        </p:tav>
                                        <p:tav tm="100000">
                                          <p:val>
                                            <p:strVal val="#ppt_w"/>
                                          </p:val>
                                        </p:tav>
                                      </p:tavLst>
                                    </p:anim>
                                    <p:anim calcmode="lin" valueType="num">
                                      <p:cBhvr>
                                        <p:cTn id="29" dur="500" fill="hold"/>
                                        <p:tgtEl>
                                          <p:spTgt spid="12">
                                            <p:graphicEl>
                                              <a:dgm id="{416615F4-34B8-456D-A138-7AD555E6EB43}"/>
                                            </p:graphicEl>
                                          </p:spTgt>
                                        </p:tgtEl>
                                        <p:attrNameLst>
                                          <p:attrName>ppt_h</p:attrName>
                                        </p:attrNameLst>
                                      </p:cBhvr>
                                      <p:tavLst>
                                        <p:tav tm="0">
                                          <p:val>
                                            <p:fltVal val="0"/>
                                          </p:val>
                                        </p:tav>
                                        <p:tav tm="100000">
                                          <p:val>
                                            <p:strVal val="#ppt_h"/>
                                          </p:val>
                                        </p:tav>
                                      </p:tavLst>
                                    </p:anim>
                                    <p:animEffect transition="in" filter="fade">
                                      <p:cBhvr>
                                        <p:cTn id="30" dur="500"/>
                                        <p:tgtEl>
                                          <p:spTgt spid="12">
                                            <p:graphicEl>
                                              <a:dgm id="{416615F4-34B8-456D-A138-7AD555E6EB43}"/>
                                            </p:graphic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12">
                                            <p:graphicEl>
                                              <a:dgm id="{8462AB04-5865-4C6F-A1D0-4D2F7CB910C3}"/>
                                            </p:graphicEl>
                                          </p:spTgt>
                                        </p:tgtEl>
                                        <p:attrNameLst>
                                          <p:attrName>style.visibility</p:attrName>
                                        </p:attrNameLst>
                                      </p:cBhvr>
                                      <p:to>
                                        <p:strVal val="visible"/>
                                      </p:to>
                                    </p:set>
                                    <p:anim calcmode="lin" valueType="num">
                                      <p:cBhvr>
                                        <p:cTn id="35" dur="500" fill="hold"/>
                                        <p:tgtEl>
                                          <p:spTgt spid="12">
                                            <p:graphicEl>
                                              <a:dgm id="{8462AB04-5865-4C6F-A1D0-4D2F7CB910C3}"/>
                                            </p:graphicEl>
                                          </p:spTgt>
                                        </p:tgtEl>
                                        <p:attrNameLst>
                                          <p:attrName>ppt_w</p:attrName>
                                        </p:attrNameLst>
                                      </p:cBhvr>
                                      <p:tavLst>
                                        <p:tav tm="0">
                                          <p:val>
                                            <p:fltVal val="0"/>
                                          </p:val>
                                        </p:tav>
                                        <p:tav tm="100000">
                                          <p:val>
                                            <p:strVal val="#ppt_w"/>
                                          </p:val>
                                        </p:tav>
                                      </p:tavLst>
                                    </p:anim>
                                    <p:anim calcmode="lin" valueType="num">
                                      <p:cBhvr>
                                        <p:cTn id="36" dur="500" fill="hold"/>
                                        <p:tgtEl>
                                          <p:spTgt spid="12">
                                            <p:graphicEl>
                                              <a:dgm id="{8462AB04-5865-4C6F-A1D0-4D2F7CB910C3}"/>
                                            </p:graphicEl>
                                          </p:spTgt>
                                        </p:tgtEl>
                                        <p:attrNameLst>
                                          <p:attrName>ppt_h</p:attrName>
                                        </p:attrNameLst>
                                      </p:cBhvr>
                                      <p:tavLst>
                                        <p:tav tm="0">
                                          <p:val>
                                            <p:fltVal val="0"/>
                                          </p:val>
                                        </p:tav>
                                        <p:tav tm="100000">
                                          <p:val>
                                            <p:strVal val="#ppt_h"/>
                                          </p:val>
                                        </p:tav>
                                      </p:tavLst>
                                    </p:anim>
                                    <p:animEffect transition="in" filter="fade">
                                      <p:cBhvr>
                                        <p:cTn id="37" dur="500"/>
                                        <p:tgtEl>
                                          <p:spTgt spid="12">
                                            <p:graphicEl>
                                              <a:dgm id="{8462AB04-5865-4C6F-A1D0-4D2F7CB910C3}"/>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2">
                                            <p:graphicEl>
                                              <a:dgm id="{E41FAD36-BCA5-4996-BEC9-E09FA781DEE5}"/>
                                            </p:graphicEl>
                                          </p:spTgt>
                                        </p:tgtEl>
                                        <p:attrNameLst>
                                          <p:attrName>style.visibility</p:attrName>
                                        </p:attrNameLst>
                                      </p:cBhvr>
                                      <p:to>
                                        <p:strVal val="visible"/>
                                      </p:to>
                                    </p:set>
                                    <p:anim calcmode="lin" valueType="num">
                                      <p:cBhvr>
                                        <p:cTn id="42" dur="500" fill="hold"/>
                                        <p:tgtEl>
                                          <p:spTgt spid="12">
                                            <p:graphicEl>
                                              <a:dgm id="{E41FAD36-BCA5-4996-BEC9-E09FA781DEE5}"/>
                                            </p:graphicEl>
                                          </p:spTgt>
                                        </p:tgtEl>
                                        <p:attrNameLst>
                                          <p:attrName>ppt_w</p:attrName>
                                        </p:attrNameLst>
                                      </p:cBhvr>
                                      <p:tavLst>
                                        <p:tav tm="0">
                                          <p:val>
                                            <p:fltVal val="0"/>
                                          </p:val>
                                        </p:tav>
                                        <p:tav tm="100000">
                                          <p:val>
                                            <p:strVal val="#ppt_w"/>
                                          </p:val>
                                        </p:tav>
                                      </p:tavLst>
                                    </p:anim>
                                    <p:anim calcmode="lin" valueType="num">
                                      <p:cBhvr>
                                        <p:cTn id="43" dur="500" fill="hold"/>
                                        <p:tgtEl>
                                          <p:spTgt spid="12">
                                            <p:graphicEl>
                                              <a:dgm id="{E41FAD36-BCA5-4996-BEC9-E09FA781DEE5}"/>
                                            </p:graphicEl>
                                          </p:spTgt>
                                        </p:tgtEl>
                                        <p:attrNameLst>
                                          <p:attrName>ppt_h</p:attrName>
                                        </p:attrNameLst>
                                      </p:cBhvr>
                                      <p:tavLst>
                                        <p:tav tm="0">
                                          <p:val>
                                            <p:fltVal val="0"/>
                                          </p:val>
                                        </p:tav>
                                        <p:tav tm="100000">
                                          <p:val>
                                            <p:strVal val="#ppt_h"/>
                                          </p:val>
                                        </p:tav>
                                      </p:tavLst>
                                    </p:anim>
                                    <p:animEffect transition="in" filter="fade">
                                      <p:cBhvr>
                                        <p:cTn id="44" dur="500"/>
                                        <p:tgtEl>
                                          <p:spTgt spid="12">
                                            <p:graphicEl>
                                              <a:dgm id="{E41FAD36-BCA5-4996-BEC9-E09FA781DEE5}"/>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11" grpId="0" animBg="1"/>
      <p:bldGraphic spid="12" grpId="0">
        <p:bldSub>
          <a:bldDgm bld="one"/>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a:t>The Beginnings of Eternal Life</a:t>
            </a:r>
          </a:p>
        </p:txBody>
      </p:sp>
      <p:sp>
        <p:nvSpPr>
          <p:cNvPr id="3" name="Content Placeholder 2"/>
          <p:cNvSpPr>
            <a:spLocks noGrp="1"/>
          </p:cNvSpPr>
          <p:nvPr>
            <p:ph idx="1"/>
          </p:nvPr>
        </p:nvSpPr>
        <p:spPr>
          <a:xfrm>
            <a:off x="609600" y="1600201"/>
            <a:ext cx="8001000" cy="4525963"/>
          </a:xfrm>
        </p:spPr>
        <p:txBody>
          <a:bodyPr>
            <a:normAutofit/>
          </a:bodyPr>
          <a:lstStyle/>
          <a:p>
            <a:pPr marL="0" indent="0">
              <a:buNone/>
            </a:pPr>
            <a:r>
              <a:rPr lang="en-US" b="1" dirty="0"/>
              <a:t>Revelation 20:4-6 </a:t>
            </a:r>
            <a:r>
              <a:rPr lang="en-US" dirty="0"/>
              <a:t> …they came to life and reigned with Christ for a thousand years.  The rest of the dead did not come to life until the thousand years were completed. </a:t>
            </a:r>
            <a:r>
              <a:rPr lang="en-US" b="1" u="sng" dirty="0"/>
              <a:t>This is the first resurrection</a:t>
            </a:r>
            <a:r>
              <a:rPr lang="en-US" dirty="0"/>
              <a:t>.  Blessed and holy is the one who has a part in the first resurrection; </a:t>
            </a:r>
            <a:r>
              <a:rPr lang="en-US" b="1" u="sng" dirty="0"/>
              <a:t>over these the second death has no power</a:t>
            </a:r>
            <a:r>
              <a:rPr lang="en-US" dirty="0"/>
              <a:t>, but they will be priests of God and of Christ and will reign with Him for a thousand years.</a:t>
            </a:r>
            <a:endParaRPr lang="en-US" dirty="0"/>
          </a:p>
        </p:txBody>
      </p:sp>
      <p:graphicFrame>
        <p:nvGraphicFramePr>
          <p:cNvPr id="4" name="Diagram 3"/>
          <p:cNvGraphicFramePr/>
          <p:nvPr>
            <p:extLst>
              <p:ext uri="{D42A27DB-BD31-4B8C-83A1-F6EECF244321}">
                <p14:modId xmlns:p14="http://schemas.microsoft.com/office/powerpoint/2010/main" val="2989787268"/>
              </p:ext>
            </p:extLst>
          </p:nvPr>
        </p:nvGraphicFramePr>
        <p:xfrm>
          <a:off x="8051800" y="1219200"/>
          <a:ext cx="41402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p:cNvSpPr/>
          <p:nvPr/>
        </p:nvSpPr>
        <p:spPr>
          <a:xfrm>
            <a:off x="1016000" y="2209800"/>
            <a:ext cx="6629400" cy="2554545"/>
          </a:xfrm>
          <a:prstGeom prst="rect">
            <a:avLst/>
          </a:prstGeom>
        </p:spPr>
        <p:style>
          <a:lnRef idx="2">
            <a:schemeClr val="accent6"/>
          </a:lnRef>
          <a:fillRef idx="1">
            <a:schemeClr val="lt1"/>
          </a:fillRef>
          <a:effectRef idx="0">
            <a:schemeClr val="accent6"/>
          </a:effectRef>
          <a:fontRef idx="minor">
            <a:schemeClr val="dk1"/>
          </a:fontRef>
        </p:style>
        <p:txBody>
          <a:bodyPr wrap="square">
            <a:spAutoFit/>
          </a:bodyPr>
          <a:lstStyle/>
          <a:p>
            <a:r>
              <a:rPr lang="en-US" sz="3200" b="1" dirty="0"/>
              <a:t>John 5:24 </a:t>
            </a:r>
            <a:r>
              <a:rPr lang="en-US" sz="3200" dirty="0"/>
              <a:t> "Truly, truly, I say to you, he who hears My word, and believes Him who sent Me, has eternal life, and does not come into judgment, but has passed out of death into life. </a:t>
            </a:r>
            <a:endParaRPr lang="en-US" sz="3200" dirty="0"/>
          </a:p>
        </p:txBody>
      </p:sp>
    </p:spTree>
    <p:extLst>
      <p:ext uri="{BB962C8B-B14F-4D97-AF65-F5344CB8AC3E}">
        <p14:creationId xmlns:p14="http://schemas.microsoft.com/office/powerpoint/2010/main" val="2739713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graphicEl>
                                              <a:dgm id="{42D0EB6E-AE77-429D-B6CB-43E16C985ECB}"/>
                                            </p:graphicEl>
                                          </p:spTgt>
                                        </p:tgtEl>
                                        <p:attrNameLst>
                                          <p:attrName>style.visibility</p:attrName>
                                        </p:attrNameLst>
                                      </p:cBhvr>
                                      <p:to>
                                        <p:strVal val="visible"/>
                                      </p:to>
                                    </p:set>
                                    <p:animEffect transition="in" filter="randombar(horizontal)">
                                      <p:cBhvr>
                                        <p:cTn id="7" dur="500"/>
                                        <p:tgtEl>
                                          <p:spTgt spid="4">
                                            <p:graphicEl>
                                              <a:dgm id="{42D0EB6E-AE77-429D-B6CB-43E16C985ECB}"/>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4">
                                            <p:graphicEl>
                                              <a:dgm id="{EBBCF070-547C-49A9-A5CA-8A2EFECB6BD6}"/>
                                            </p:graphicEl>
                                          </p:spTgt>
                                        </p:tgtEl>
                                        <p:attrNameLst>
                                          <p:attrName>style.visibility</p:attrName>
                                        </p:attrNameLst>
                                      </p:cBhvr>
                                      <p:to>
                                        <p:strVal val="visible"/>
                                      </p:to>
                                    </p:set>
                                    <p:animEffect transition="in" filter="randombar(horizontal)">
                                      <p:cBhvr>
                                        <p:cTn id="12" dur="500"/>
                                        <p:tgtEl>
                                          <p:spTgt spid="4">
                                            <p:graphicEl>
                                              <a:dgm id="{EBBCF070-547C-49A9-A5CA-8A2EFECB6BD6}"/>
                                            </p:graphicEl>
                                          </p:spTgt>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4">
                                            <p:graphicEl>
                                              <a:dgm id="{1AE497AA-EF3A-4F9F-8450-1B7F716FA27E}"/>
                                            </p:graphicEl>
                                          </p:spTgt>
                                        </p:tgtEl>
                                        <p:attrNameLst>
                                          <p:attrName>style.visibility</p:attrName>
                                        </p:attrNameLst>
                                      </p:cBhvr>
                                      <p:to>
                                        <p:strVal val="visible"/>
                                      </p:to>
                                    </p:set>
                                    <p:animEffect transition="in" filter="randombar(horizontal)">
                                      <p:cBhvr>
                                        <p:cTn id="15" dur="500"/>
                                        <p:tgtEl>
                                          <p:spTgt spid="4">
                                            <p:graphicEl>
                                              <a:dgm id="{1AE497AA-EF3A-4F9F-8450-1B7F716FA27E}"/>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grpId="0" nodeType="clickEffect">
                                  <p:stCondLst>
                                    <p:cond delay="0"/>
                                  </p:stCondLst>
                                  <p:childTnLst>
                                    <p:set>
                                      <p:cBhvr>
                                        <p:cTn id="19" dur="1" fill="hold">
                                          <p:stCondLst>
                                            <p:cond delay="0"/>
                                          </p:stCondLst>
                                        </p:cTn>
                                        <p:tgtEl>
                                          <p:spTgt spid="4">
                                            <p:graphicEl>
                                              <a:dgm id="{B3645CFD-B479-4B3E-8B1C-E7D1D88A2B6A}"/>
                                            </p:graphicEl>
                                          </p:spTgt>
                                        </p:tgtEl>
                                        <p:attrNameLst>
                                          <p:attrName>style.visibility</p:attrName>
                                        </p:attrNameLst>
                                      </p:cBhvr>
                                      <p:to>
                                        <p:strVal val="visible"/>
                                      </p:to>
                                    </p:set>
                                    <p:animEffect transition="in" filter="randombar(horizontal)">
                                      <p:cBhvr>
                                        <p:cTn id="20" dur="500"/>
                                        <p:tgtEl>
                                          <p:spTgt spid="4">
                                            <p:graphicEl>
                                              <a:dgm id="{B3645CFD-B479-4B3E-8B1C-E7D1D88A2B6A}"/>
                                            </p:graphicEl>
                                          </p:spTgt>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4">
                                            <p:graphicEl>
                                              <a:dgm id="{B578A26A-7605-47A3-81A8-E31C4EBF9E1F}"/>
                                            </p:graphicEl>
                                          </p:spTgt>
                                        </p:tgtEl>
                                        <p:attrNameLst>
                                          <p:attrName>style.visibility</p:attrName>
                                        </p:attrNameLst>
                                      </p:cBhvr>
                                      <p:to>
                                        <p:strVal val="visible"/>
                                      </p:to>
                                    </p:set>
                                    <p:animEffect transition="in" filter="randombar(horizontal)">
                                      <p:cBhvr>
                                        <p:cTn id="23" dur="500"/>
                                        <p:tgtEl>
                                          <p:spTgt spid="4">
                                            <p:graphicEl>
                                              <a:dgm id="{B578A26A-7605-47A3-81A8-E31C4EBF9E1F}"/>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grpId="0" nodeType="clickEffect">
                                  <p:stCondLst>
                                    <p:cond delay="0"/>
                                  </p:stCondLst>
                                  <p:childTnLst>
                                    <p:set>
                                      <p:cBhvr>
                                        <p:cTn id="27" dur="1" fill="hold">
                                          <p:stCondLst>
                                            <p:cond delay="0"/>
                                          </p:stCondLst>
                                        </p:cTn>
                                        <p:tgtEl>
                                          <p:spTgt spid="4">
                                            <p:graphicEl>
                                              <a:dgm id="{38A3D276-2A1A-463B-9618-454CD56AEB4E}"/>
                                            </p:graphicEl>
                                          </p:spTgt>
                                        </p:tgtEl>
                                        <p:attrNameLst>
                                          <p:attrName>style.visibility</p:attrName>
                                        </p:attrNameLst>
                                      </p:cBhvr>
                                      <p:to>
                                        <p:strVal val="visible"/>
                                      </p:to>
                                    </p:set>
                                    <p:animEffect transition="in" filter="randombar(horizontal)">
                                      <p:cBhvr>
                                        <p:cTn id="28" dur="500"/>
                                        <p:tgtEl>
                                          <p:spTgt spid="4">
                                            <p:graphicEl>
                                              <a:dgm id="{38A3D276-2A1A-463B-9618-454CD56AEB4E}"/>
                                            </p:graphicEl>
                                          </p:spTgt>
                                        </p:tgtEl>
                                      </p:cBhvr>
                                    </p:animEffect>
                                  </p:childTnLst>
                                </p:cTn>
                              </p:par>
                              <p:par>
                                <p:cTn id="29" presetID="14" presetClass="entr" presetSubtype="10" fill="hold" grpId="0" nodeType="withEffect">
                                  <p:stCondLst>
                                    <p:cond delay="0"/>
                                  </p:stCondLst>
                                  <p:childTnLst>
                                    <p:set>
                                      <p:cBhvr>
                                        <p:cTn id="30" dur="1" fill="hold">
                                          <p:stCondLst>
                                            <p:cond delay="0"/>
                                          </p:stCondLst>
                                        </p:cTn>
                                        <p:tgtEl>
                                          <p:spTgt spid="4">
                                            <p:graphicEl>
                                              <a:dgm id="{CE221E41-1259-4A52-8098-55C9F55DD831}"/>
                                            </p:graphicEl>
                                          </p:spTgt>
                                        </p:tgtEl>
                                        <p:attrNameLst>
                                          <p:attrName>style.visibility</p:attrName>
                                        </p:attrNameLst>
                                      </p:cBhvr>
                                      <p:to>
                                        <p:strVal val="visible"/>
                                      </p:to>
                                    </p:set>
                                    <p:animEffect transition="in" filter="randombar(horizontal)">
                                      <p:cBhvr>
                                        <p:cTn id="31" dur="500"/>
                                        <p:tgtEl>
                                          <p:spTgt spid="4">
                                            <p:graphicEl>
                                              <a:dgm id="{CE221E41-1259-4A52-8098-55C9F55DD831}"/>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p:cTn id="36" dur="500" fill="hold"/>
                                        <p:tgtEl>
                                          <p:spTgt spid="5"/>
                                        </p:tgtEl>
                                        <p:attrNameLst>
                                          <p:attrName>ppt_w</p:attrName>
                                        </p:attrNameLst>
                                      </p:cBhvr>
                                      <p:tavLst>
                                        <p:tav tm="0">
                                          <p:val>
                                            <p:fltVal val="0"/>
                                          </p:val>
                                        </p:tav>
                                        <p:tav tm="100000">
                                          <p:val>
                                            <p:strVal val="#ppt_w"/>
                                          </p:val>
                                        </p:tav>
                                      </p:tavLst>
                                    </p:anim>
                                    <p:anim calcmode="lin" valueType="num">
                                      <p:cBhvr>
                                        <p:cTn id="37" dur="500" fill="hold"/>
                                        <p:tgtEl>
                                          <p:spTgt spid="5"/>
                                        </p:tgtEl>
                                        <p:attrNameLst>
                                          <p:attrName>ppt_h</p:attrName>
                                        </p:attrNameLst>
                                      </p:cBhvr>
                                      <p:tavLst>
                                        <p:tav tm="0">
                                          <p:val>
                                            <p:fltVal val="0"/>
                                          </p:val>
                                        </p:tav>
                                        <p:tav tm="100000">
                                          <p:val>
                                            <p:strVal val="#ppt_h"/>
                                          </p:val>
                                        </p:tav>
                                      </p:tavLst>
                                    </p:anim>
                                    <p:animEffect transition="in" filter="fade">
                                      <p:cBhvr>
                                        <p:cTn id="3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a:t>The Beginnings of Eternal Life</a:t>
            </a:r>
          </a:p>
        </p:txBody>
      </p:sp>
      <p:sp>
        <p:nvSpPr>
          <p:cNvPr id="3" name="Content Placeholder 2"/>
          <p:cNvSpPr>
            <a:spLocks noGrp="1"/>
          </p:cNvSpPr>
          <p:nvPr>
            <p:ph idx="1"/>
          </p:nvPr>
        </p:nvSpPr>
        <p:spPr>
          <a:xfrm>
            <a:off x="609600" y="1600201"/>
            <a:ext cx="8001000" cy="4525963"/>
          </a:xfrm>
        </p:spPr>
        <p:txBody>
          <a:bodyPr>
            <a:normAutofit/>
          </a:bodyPr>
          <a:lstStyle/>
          <a:p>
            <a:pPr marL="0" indent="0">
              <a:buNone/>
            </a:pPr>
            <a:r>
              <a:rPr lang="en-US" b="1" dirty="0"/>
              <a:t>Revelation 20:4-6 </a:t>
            </a:r>
            <a:r>
              <a:rPr lang="en-US" dirty="0"/>
              <a:t> …they came to life and reigned with Christ for a thousand years.  </a:t>
            </a:r>
            <a:r>
              <a:rPr lang="en-US" b="1" u="sng" dirty="0"/>
              <a:t>The rest of the dead did not come to life until the thousand years were completed</a:t>
            </a:r>
            <a:r>
              <a:rPr lang="en-US" dirty="0"/>
              <a:t>. This is the first resurrection.  Blessed and holy is the one who has a part in the first resurrection; over these the second death has no power, but they will be priests of God and of Christ and will reign with Him for a thousand years.</a:t>
            </a:r>
            <a:endParaRPr lang="en-US" dirty="0"/>
          </a:p>
        </p:txBody>
      </p:sp>
      <p:sp>
        <p:nvSpPr>
          <p:cNvPr id="6" name="Rectangle 5"/>
          <p:cNvSpPr/>
          <p:nvPr/>
        </p:nvSpPr>
        <p:spPr>
          <a:xfrm>
            <a:off x="4495800" y="1571709"/>
            <a:ext cx="6096000" cy="1569660"/>
          </a:xfrm>
          <a:prstGeom prst="rect">
            <a:avLst/>
          </a:prstGeom>
        </p:spPr>
        <p:style>
          <a:lnRef idx="2">
            <a:schemeClr val="dk1"/>
          </a:lnRef>
          <a:fillRef idx="1">
            <a:schemeClr val="lt1"/>
          </a:fillRef>
          <a:effectRef idx="0">
            <a:schemeClr val="dk1"/>
          </a:effectRef>
          <a:fontRef idx="minor">
            <a:schemeClr val="dk1"/>
          </a:fontRef>
        </p:style>
        <p:txBody>
          <a:bodyPr>
            <a:spAutoFit/>
          </a:bodyPr>
          <a:lstStyle/>
          <a:p>
            <a:r>
              <a:rPr lang="en-US" sz="3200" b="1" dirty="0"/>
              <a:t>John 5:22 </a:t>
            </a:r>
            <a:r>
              <a:rPr lang="en-US" sz="3200" dirty="0"/>
              <a:t> "For not even the Father judges anyone, but He has given all judgment to the Son</a:t>
            </a:r>
            <a:endParaRPr lang="en-US" sz="3200" dirty="0"/>
          </a:p>
        </p:txBody>
      </p:sp>
      <p:sp>
        <p:nvSpPr>
          <p:cNvPr id="7" name="Rectangle 6"/>
          <p:cNvSpPr/>
          <p:nvPr/>
        </p:nvSpPr>
        <p:spPr>
          <a:xfrm>
            <a:off x="4648200" y="1724109"/>
            <a:ext cx="6096000" cy="1569660"/>
          </a:xfrm>
          <a:prstGeom prst="rect">
            <a:avLst/>
          </a:prstGeom>
        </p:spPr>
        <p:style>
          <a:lnRef idx="2">
            <a:schemeClr val="dk1"/>
          </a:lnRef>
          <a:fillRef idx="1">
            <a:schemeClr val="lt1"/>
          </a:fillRef>
          <a:effectRef idx="0">
            <a:schemeClr val="dk1"/>
          </a:effectRef>
          <a:fontRef idx="minor">
            <a:schemeClr val="dk1"/>
          </a:fontRef>
        </p:style>
        <p:txBody>
          <a:bodyPr>
            <a:spAutoFit/>
          </a:bodyPr>
          <a:lstStyle/>
          <a:p>
            <a:r>
              <a:rPr lang="en-US" sz="3200" b="1" dirty="0"/>
              <a:t>John 12:47 </a:t>
            </a:r>
            <a:r>
              <a:rPr lang="en-US" sz="3200" dirty="0"/>
              <a:t> “…I did not come to judge the world, but to save the world.”</a:t>
            </a:r>
            <a:endParaRPr lang="en-US" sz="3200" dirty="0"/>
          </a:p>
        </p:txBody>
      </p:sp>
      <p:sp>
        <p:nvSpPr>
          <p:cNvPr id="8" name="Rectangle 7"/>
          <p:cNvSpPr/>
          <p:nvPr/>
        </p:nvSpPr>
        <p:spPr>
          <a:xfrm>
            <a:off x="4610100" y="3279854"/>
            <a:ext cx="6096000" cy="2554545"/>
          </a:xfrm>
          <a:prstGeom prst="rect">
            <a:avLst/>
          </a:prstGeom>
        </p:spPr>
        <p:style>
          <a:lnRef idx="2">
            <a:schemeClr val="dk1"/>
          </a:lnRef>
          <a:fillRef idx="1">
            <a:schemeClr val="lt1"/>
          </a:fillRef>
          <a:effectRef idx="0">
            <a:schemeClr val="dk1"/>
          </a:effectRef>
          <a:fontRef idx="minor">
            <a:schemeClr val="dk1"/>
          </a:fontRef>
        </p:style>
        <p:txBody>
          <a:bodyPr>
            <a:spAutoFit/>
          </a:bodyPr>
          <a:lstStyle/>
          <a:p>
            <a:r>
              <a:rPr lang="en-US" sz="3200" b="1" dirty="0"/>
              <a:t>Acts 4:12 </a:t>
            </a:r>
            <a:r>
              <a:rPr lang="en-US" sz="3200" dirty="0"/>
              <a:t> "And there is salvation in no one else; for there is no other name under heaven that has been given among men by which we must be saved." </a:t>
            </a:r>
            <a:endParaRPr lang="en-US" sz="3200" dirty="0"/>
          </a:p>
        </p:txBody>
      </p:sp>
    </p:spTree>
    <p:extLst>
      <p:ext uri="{BB962C8B-B14F-4D97-AF65-F5344CB8AC3E}">
        <p14:creationId xmlns:p14="http://schemas.microsoft.com/office/powerpoint/2010/main" val="2566169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500" fill="hold"/>
                                        <p:tgtEl>
                                          <p:spTgt spid="7"/>
                                        </p:tgtEl>
                                        <p:attrNameLst>
                                          <p:attrName>ppt_w</p:attrName>
                                        </p:attrNameLst>
                                      </p:cBhvr>
                                      <p:tavLst>
                                        <p:tav tm="0">
                                          <p:val>
                                            <p:fltVal val="0"/>
                                          </p:val>
                                        </p:tav>
                                        <p:tav tm="100000">
                                          <p:val>
                                            <p:strVal val="#ppt_w"/>
                                          </p:val>
                                        </p:tav>
                                      </p:tavLst>
                                    </p:anim>
                                    <p:anim calcmode="lin" valueType="num">
                                      <p:cBhvr>
                                        <p:cTn id="15" dur="500" fill="hold"/>
                                        <p:tgtEl>
                                          <p:spTgt spid="7"/>
                                        </p:tgtEl>
                                        <p:attrNameLst>
                                          <p:attrName>ppt_h</p:attrName>
                                        </p:attrNameLst>
                                      </p:cBhvr>
                                      <p:tavLst>
                                        <p:tav tm="0">
                                          <p:val>
                                            <p:fltVal val="0"/>
                                          </p:val>
                                        </p:tav>
                                        <p:tav tm="100000">
                                          <p:val>
                                            <p:strVal val="#ppt_h"/>
                                          </p:val>
                                        </p:tav>
                                      </p:tavLst>
                                    </p:anim>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fltVal val="0"/>
                                          </p:val>
                                        </p:tav>
                                        <p:tav tm="100000">
                                          <p:val>
                                            <p:strVal val="#ppt_h"/>
                                          </p:val>
                                        </p:tav>
                                      </p:tavLst>
                                    </p:anim>
                                    <p:animEffect transition="in" filter="fade">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7200" dirty="0"/>
              <a:t>Build a Future!</a:t>
            </a:r>
          </a:p>
        </p:txBody>
      </p:sp>
      <p:sp>
        <p:nvSpPr>
          <p:cNvPr id="3" name="Content Placeholder 2"/>
          <p:cNvSpPr>
            <a:spLocks noGrp="1"/>
          </p:cNvSpPr>
          <p:nvPr>
            <p:ph idx="1"/>
          </p:nvPr>
        </p:nvSpPr>
        <p:spPr/>
        <p:txBody>
          <a:bodyPr/>
          <a:lstStyle/>
          <a:p>
            <a:pPr marL="0" indent="0">
              <a:buNone/>
            </a:pPr>
            <a:r>
              <a:rPr lang="en-US" b="1" dirty="0"/>
              <a:t>1 Corinthians 13:13 </a:t>
            </a:r>
            <a:r>
              <a:rPr lang="en-US" dirty="0"/>
              <a:t> Three things will last forever—faith, hope, and love—and the greatest of these is love. </a:t>
            </a:r>
            <a:endParaRPr lang="en-US" dirty="0"/>
          </a:p>
        </p:txBody>
      </p:sp>
      <p:graphicFrame>
        <p:nvGraphicFramePr>
          <p:cNvPr id="4" name="Diagram 3"/>
          <p:cNvGraphicFramePr/>
          <p:nvPr>
            <p:extLst>
              <p:ext uri="{D42A27DB-BD31-4B8C-83A1-F6EECF244321}">
                <p14:modId xmlns:p14="http://schemas.microsoft.com/office/powerpoint/2010/main" val="2925117775"/>
              </p:ext>
            </p:extLst>
          </p:nvPr>
        </p:nvGraphicFramePr>
        <p:xfrm>
          <a:off x="609600" y="2743200"/>
          <a:ext cx="10896600" cy="38099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p:cNvSpPr/>
          <p:nvPr/>
        </p:nvSpPr>
        <p:spPr>
          <a:xfrm>
            <a:off x="2897047" y="5525999"/>
            <a:ext cx="6397905" cy="1200329"/>
          </a:xfrm>
          <a:prstGeom prst="rect">
            <a:avLst/>
          </a:prstGeom>
          <a:noFill/>
        </p:spPr>
        <p:txBody>
          <a:bodyPr wrap="none" lIns="91440" tIns="45720" rIns="91440" bIns="45720">
            <a:spAutoFit/>
          </a:bodyPr>
          <a:lstStyle/>
          <a:p>
            <a:pPr algn="ctr"/>
            <a:r>
              <a:rPr lang="en-US" sz="7200" spc="600" dirty="0">
                <a:ln w="3175">
                  <a:noFill/>
                </a:ln>
                <a:gradFill flip="none" rotWithShape="1">
                  <a:gsLst>
                    <a:gs pos="0">
                      <a:srgbClr val="FFFFB9"/>
                    </a:gs>
                    <a:gs pos="36000">
                      <a:srgbClr val="FFFF99"/>
                    </a:gs>
                    <a:gs pos="86000">
                      <a:srgbClr val="F6AE1E"/>
                    </a:gs>
                  </a:gsLst>
                  <a:lin ang="5400000" scaled="0"/>
                  <a:tileRect/>
                </a:gradFill>
                <a:effectLst>
                  <a:outerShdw blurRad="50800" dist="38100" dir="2700000" algn="tl" rotWithShape="0">
                    <a:prstClr val="black">
                      <a:alpha val="40000"/>
                    </a:prstClr>
                  </a:outerShdw>
                </a:effectLst>
                <a:latin typeface="+mj-lt"/>
                <a:cs typeface="Arial" charset="0"/>
              </a:rPr>
              <a:t>SIGNIFICANCE</a:t>
            </a:r>
          </a:p>
        </p:txBody>
      </p:sp>
    </p:spTree>
    <p:extLst>
      <p:ext uri="{BB962C8B-B14F-4D97-AF65-F5344CB8AC3E}">
        <p14:creationId xmlns:p14="http://schemas.microsoft.com/office/powerpoint/2010/main" val="1901884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graphicEl>
                                              <a:dgm id="{839C8373-728B-428C-98FA-72505FBFAC3E}"/>
                                            </p:graphicEl>
                                          </p:spTgt>
                                        </p:tgtEl>
                                        <p:attrNameLst>
                                          <p:attrName>style.visibility</p:attrName>
                                        </p:attrNameLst>
                                      </p:cBhvr>
                                      <p:to>
                                        <p:strVal val="visible"/>
                                      </p:to>
                                    </p:set>
                                    <p:anim calcmode="lin" valueType="num">
                                      <p:cBhvr>
                                        <p:cTn id="14" dur="500" fill="hold"/>
                                        <p:tgtEl>
                                          <p:spTgt spid="4">
                                            <p:graphicEl>
                                              <a:dgm id="{839C8373-728B-428C-98FA-72505FBFAC3E}"/>
                                            </p:graphicEl>
                                          </p:spTgt>
                                        </p:tgtEl>
                                        <p:attrNameLst>
                                          <p:attrName>ppt_w</p:attrName>
                                        </p:attrNameLst>
                                      </p:cBhvr>
                                      <p:tavLst>
                                        <p:tav tm="0">
                                          <p:val>
                                            <p:fltVal val="0"/>
                                          </p:val>
                                        </p:tav>
                                        <p:tav tm="100000">
                                          <p:val>
                                            <p:strVal val="#ppt_w"/>
                                          </p:val>
                                        </p:tav>
                                      </p:tavLst>
                                    </p:anim>
                                    <p:anim calcmode="lin" valueType="num">
                                      <p:cBhvr>
                                        <p:cTn id="15" dur="500" fill="hold"/>
                                        <p:tgtEl>
                                          <p:spTgt spid="4">
                                            <p:graphicEl>
                                              <a:dgm id="{839C8373-728B-428C-98FA-72505FBFAC3E}"/>
                                            </p:graphicEl>
                                          </p:spTgt>
                                        </p:tgtEl>
                                        <p:attrNameLst>
                                          <p:attrName>ppt_h</p:attrName>
                                        </p:attrNameLst>
                                      </p:cBhvr>
                                      <p:tavLst>
                                        <p:tav tm="0">
                                          <p:val>
                                            <p:fltVal val="0"/>
                                          </p:val>
                                        </p:tav>
                                        <p:tav tm="100000">
                                          <p:val>
                                            <p:strVal val="#ppt_h"/>
                                          </p:val>
                                        </p:tav>
                                      </p:tavLst>
                                    </p:anim>
                                    <p:animEffect transition="in" filter="fade">
                                      <p:cBhvr>
                                        <p:cTn id="16" dur="500"/>
                                        <p:tgtEl>
                                          <p:spTgt spid="4">
                                            <p:graphicEl>
                                              <a:dgm id="{839C8373-728B-428C-98FA-72505FBFAC3E}"/>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
                                            <p:graphicEl>
                                              <a:dgm id="{A64635DF-5FFA-4A87-8AF8-0124CDC45CF5}"/>
                                            </p:graphicEl>
                                          </p:spTgt>
                                        </p:tgtEl>
                                        <p:attrNameLst>
                                          <p:attrName>style.visibility</p:attrName>
                                        </p:attrNameLst>
                                      </p:cBhvr>
                                      <p:to>
                                        <p:strVal val="visible"/>
                                      </p:to>
                                    </p:set>
                                    <p:anim calcmode="lin" valueType="num">
                                      <p:cBhvr>
                                        <p:cTn id="21" dur="500" fill="hold"/>
                                        <p:tgtEl>
                                          <p:spTgt spid="4">
                                            <p:graphicEl>
                                              <a:dgm id="{A64635DF-5FFA-4A87-8AF8-0124CDC45CF5}"/>
                                            </p:graphicEl>
                                          </p:spTgt>
                                        </p:tgtEl>
                                        <p:attrNameLst>
                                          <p:attrName>ppt_w</p:attrName>
                                        </p:attrNameLst>
                                      </p:cBhvr>
                                      <p:tavLst>
                                        <p:tav tm="0">
                                          <p:val>
                                            <p:fltVal val="0"/>
                                          </p:val>
                                        </p:tav>
                                        <p:tav tm="100000">
                                          <p:val>
                                            <p:strVal val="#ppt_w"/>
                                          </p:val>
                                        </p:tav>
                                      </p:tavLst>
                                    </p:anim>
                                    <p:anim calcmode="lin" valueType="num">
                                      <p:cBhvr>
                                        <p:cTn id="22" dur="500" fill="hold"/>
                                        <p:tgtEl>
                                          <p:spTgt spid="4">
                                            <p:graphicEl>
                                              <a:dgm id="{A64635DF-5FFA-4A87-8AF8-0124CDC45CF5}"/>
                                            </p:graphicEl>
                                          </p:spTgt>
                                        </p:tgtEl>
                                        <p:attrNameLst>
                                          <p:attrName>ppt_h</p:attrName>
                                        </p:attrNameLst>
                                      </p:cBhvr>
                                      <p:tavLst>
                                        <p:tav tm="0">
                                          <p:val>
                                            <p:fltVal val="0"/>
                                          </p:val>
                                        </p:tav>
                                        <p:tav tm="100000">
                                          <p:val>
                                            <p:strVal val="#ppt_h"/>
                                          </p:val>
                                        </p:tav>
                                      </p:tavLst>
                                    </p:anim>
                                    <p:animEffect transition="in" filter="fade">
                                      <p:cBhvr>
                                        <p:cTn id="23" dur="500"/>
                                        <p:tgtEl>
                                          <p:spTgt spid="4">
                                            <p:graphicEl>
                                              <a:dgm id="{A64635DF-5FFA-4A87-8AF8-0124CDC45CF5}"/>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4">
                                            <p:graphicEl>
                                              <a:dgm id="{5BFC2563-FB6D-433F-8B67-B9ADBEA4115E}"/>
                                            </p:graphicEl>
                                          </p:spTgt>
                                        </p:tgtEl>
                                        <p:attrNameLst>
                                          <p:attrName>style.visibility</p:attrName>
                                        </p:attrNameLst>
                                      </p:cBhvr>
                                      <p:to>
                                        <p:strVal val="visible"/>
                                      </p:to>
                                    </p:set>
                                    <p:anim calcmode="lin" valueType="num">
                                      <p:cBhvr>
                                        <p:cTn id="28" dur="500" fill="hold"/>
                                        <p:tgtEl>
                                          <p:spTgt spid="4">
                                            <p:graphicEl>
                                              <a:dgm id="{5BFC2563-FB6D-433F-8B67-B9ADBEA4115E}"/>
                                            </p:graphicEl>
                                          </p:spTgt>
                                        </p:tgtEl>
                                        <p:attrNameLst>
                                          <p:attrName>ppt_w</p:attrName>
                                        </p:attrNameLst>
                                      </p:cBhvr>
                                      <p:tavLst>
                                        <p:tav tm="0">
                                          <p:val>
                                            <p:fltVal val="0"/>
                                          </p:val>
                                        </p:tav>
                                        <p:tav tm="100000">
                                          <p:val>
                                            <p:strVal val="#ppt_w"/>
                                          </p:val>
                                        </p:tav>
                                      </p:tavLst>
                                    </p:anim>
                                    <p:anim calcmode="lin" valueType="num">
                                      <p:cBhvr>
                                        <p:cTn id="29" dur="500" fill="hold"/>
                                        <p:tgtEl>
                                          <p:spTgt spid="4">
                                            <p:graphicEl>
                                              <a:dgm id="{5BFC2563-FB6D-433F-8B67-B9ADBEA4115E}"/>
                                            </p:graphicEl>
                                          </p:spTgt>
                                        </p:tgtEl>
                                        <p:attrNameLst>
                                          <p:attrName>ppt_h</p:attrName>
                                        </p:attrNameLst>
                                      </p:cBhvr>
                                      <p:tavLst>
                                        <p:tav tm="0">
                                          <p:val>
                                            <p:fltVal val="0"/>
                                          </p:val>
                                        </p:tav>
                                        <p:tav tm="100000">
                                          <p:val>
                                            <p:strVal val="#ppt_h"/>
                                          </p:val>
                                        </p:tav>
                                      </p:tavLst>
                                    </p:anim>
                                    <p:animEffect transition="in" filter="fade">
                                      <p:cBhvr>
                                        <p:cTn id="30" dur="500"/>
                                        <p:tgtEl>
                                          <p:spTgt spid="4">
                                            <p:graphicEl>
                                              <a:dgm id="{5BFC2563-FB6D-433F-8B67-B9ADBEA4115E}"/>
                                            </p:graphic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5"/>
                                        </p:tgtEl>
                                        <p:attrNameLst>
                                          <p:attrName>style.visibility</p:attrName>
                                        </p:attrNameLst>
                                      </p:cBhvr>
                                      <p:to>
                                        <p:strVal val="visible"/>
                                      </p:to>
                                    </p:set>
                                    <p:anim calcmode="lin" valueType="num">
                                      <p:cBhvr>
                                        <p:cTn id="35" dur="500" fill="hold"/>
                                        <p:tgtEl>
                                          <p:spTgt spid="5"/>
                                        </p:tgtEl>
                                        <p:attrNameLst>
                                          <p:attrName>ppt_w</p:attrName>
                                        </p:attrNameLst>
                                      </p:cBhvr>
                                      <p:tavLst>
                                        <p:tav tm="0">
                                          <p:val>
                                            <p:fltVal val="0"/>
                                          </p:val>
                                        </p:tav>
                                        <p:tav tm="100000">
                                          <p:val>
                                            <p:strVal val="#ppt_w"/>
                                          </p:val>
                                        </p:tav>
                                      </p:tavLst>
                                    </p:anim>
                                    <p:anim calcmode="lin" valueType="num">
                                      <p:cBhvr>
                                        <p:cTn id="36" dur="500" fill="hold"/>
                                        <p:tgtEl>
                                          <p:spTgt spid="5"/>
                                        </p:tgtEl>
                                        <p:attrNameLst>
                                          <p:attrName>ppt_h</p:attrName>
                                        </p:attrNameLst>
                                      </p:cBhvr>
                                      <p:tavLst>
                                        <p:tav tm="0">
                                          <p:val>
                                            <p:fltVal val="0"/>
                                          </p:val>
                                        </p:tav>
                                        <p:tav tm="100000">
                                          <p:val>
                                            <p:strVal val="#ppt_h"/>
                                          </p:val>
                                        </p:tav>
                                      </p:tavLst>
                                    </p:anim>
                                    <p:animEffect transition="in" filter="fade">
                                      <p:cBhvr>
                                        <p:cTn id="3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4" grpId="0">
        <p:bldSub>
          <a:bldDgm bld="one"/>
        </p:bldSub>
      </p:bldGraphic>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r="60"/>
          <a:stretch/>
        </p:blipFill>
        <p:spPr>
          <a:xfrm>
            <a:off x="10324" y="16938"/>
            <a:ext cx="12192000" cy="6853844"/>
          </a:xfrm>
          <a:prstGeom prst="rect">
            <a:avLst/>
          </a:prstGeom>
        </p:spPr>
      </p:pic>
      <p:sp>
        <p:nvSpPr>
          <p:cNvPr id="2" name="Title 1"/>
          <p:cNvSpPr>
            <a:spLocks noGrp="1"/>
          </p:cNvSpPr>
          <p:nvPr>
            <p:ph type="title"/>
          </p:nvPr>
        </p:nvSpPr>
        <p:spPr/>
        <p:txBody>
          <a:bodyPr>
            <a:normAutofit/>
            <a:scene3d>
              <a:camera prst="orthographicFront"/>
              <a:lightRig rig="threePt" dir="t"/>
            </a:scene3d>
            <a:sp3d extrusionH="57150">
              <a:bevelT w="69850" h="38100" prst="cross"/>
            </a:sp3d>
          </a:bodyPr>
          <a:lstStyle/>
          <a:p>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rPr>
              <a:t>The Greatest Threat to Human Life</a:t>
            </a:r>
          </a:p>
        </p:txBody>
      </p:sp>
      <p:sp>
        <p:nvSpPr>
          <p:cNvPr id="3" name="Content Placeholder 2"/>
          <p:cNvSpPr>
            <a:spLocks noGrp="1"/>
          </p:cNvSpPr>
          <p:nvPr>
            <p:ph idx="1"/>
          </p:nvPr>
        </p:nvSpPr>
        <p:spPr>
          <a:xfrm>
            <a:off x="609600" y="4267200"/>
            <a:ext cx="10972800" cy="1858964"/>
          </a:xfrm>
        </p:spPr>
        <p:txBody>
          <a:bodyPr/>
          <a:lstStyle/>
          <a:p>
            <a:pPr marL="0" indent="0">
              <a:buNone/>
            </a:pPr>
            <a:r>
              <a:rPr lang="en-US" b="1" i="1" dirty="0">
                <a:ln w="22225">
                  <a:solidFill>
                    <a:schemeClr val="accent2"/>
                  </a:solidFill>
                  <a:prstDash val="solid"/>
                </a:ln>
                <a:solidFill>
                  <a:schemeClr val="accent2">
                    <a:lumMod val="40000"/>
                    <a:lumOff val="60000"/>
                  </a:schemeClr>
                </a:solidFill>
              </a:rPr>
              <a:t>2 Corinthians 11:14-15 </a:t>
            </a:r>
            <a:r>
              <a:rPr lang="en-US" b="1" dirty="0">
                <a:ln w="22225">
                  <a:solidFill>
                    <a:schemeClr val="accent2"/>
                  </a:solidFill>
                  <a:prstDash val="solid"/>
                </a:ln>
                <a:solidFill>
                  <a:schemeClr val="accent2">
                    <a:lumMod val="40000"/>
                    <a:lumOff val="60000"/>
                  </a:schemeClr>
                </a:solidFill>
              </a:rPr>
              <a:t> For even Satan disguises himself as an angel of light.  Therefore it is not surprising if his servants also disguise themselves as servants of righteousness…</a:t>
            </a:r>
            <a:endParaRPr lang="en-US"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3969116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3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r="60"/>
          <a:stretch/>
        </p:blipFill>
        <p:spPr>
          <a:xfrm>
            <a:off x="10324" y="16938"/>
            <a:ext cx="12192000" cy="6853844"/>
          </a:xfrm>
          <a:prstGeom prst="rect">
            <a:avLst/>
          </a:prstGeom>
        </p:spPr>
      </p:pic>
      <p:sp>
        <p:nvSpPr>
          <p:cNvPr id="2" name="Title 1"/>
          <p:cNvSpPr>
            <a:spLocks noGrp="1"/>
          </p:cNvSpPr>
          <p:nvPr>
            <p:ph type="title"/>
          </p:nvPr>
        </p:nvSpPr>
        <p:spPr/>
        <p:txBody>
          <a:bodyPr>
            <a:normAutofit/>
            <a:scene3d>
              <a:camera prst="orthographicFront"/>
              <a:lightRig rig="threePt" dir="t"/>
            </a:scene3d>
            <a:sp3d extrusionH="57150">
              <a:bevelT w="69850" h="38100" prst="cross"/>
            </a:sp3d>
          </a:bodyPr>
          <a:lstStyle/>
          <a:p>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rPr>
              <a:t>The Greatest Threat to Human Life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3961076"/>
              </p:ext>
            </p:extLst>
          </p:nvPr>
        </p:nvGraphicFramePr>
        <p:xfrm>
          <a:off x="609600" y="1600200"/>
          <a:ext cx="109728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10162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0638BB3A-8873-4821-A769-E9F52EC62567}"/>
                                            </p:graphicEl>
                                          </p:spTgt>
                                        </p:tgtEl>
                                        <p:attrNameLst>
                                          <p:attrName>style.visibility</p:attrName>
                                        </p:attrNameLst>
                                      </p:cBhvr>
                                      <p:to>
                                        <p:strVal val="visible"/>
                                      </p:to>
                                    </p:set>
                                    <p:animEffect transition="in" filter="fade">
                                      <p:cBhvr>
                                        <p:cTn id="7" dur="500"/>
                                        <p:tgtEl>
                                          <p:spTgt spid="6">
                                            <p:graphicEl>
                                              <a:dgm id="{0638BB3A-8873-4821-A769-E9F52EC62567}"/>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BA460911-EF58-4A9F-8B08-EADF8F2E8352}"/>
                                            </p:graphicEl>
                                          </p:spTgt>
                                        </p:tgtEl>
                                        <p:attrNameLst>
                                          <p:attrName>style.visibility</p:attrName>
                                        </p:attrNameLst>
                                      </p:cBhvr>
                                      <p:to>
                                        <p:strVal val="visible"/>
                                      </p:to>
                                    </p:set>
                                    <p:animEffect transition="in" filter="fade">
                                      <p:cBhvr>
                                        <p:cTn id="12" dur="500"/>
                                        <p:tgtEl>
                                          <p:spTgt spid="6">
                                            <p:graphicEl>
                                              <a:dgm id="{BA460911-EF58-4A9F-8B08-EADF8F2E8352}"/>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graphicEl>
                                              <a:dgm id="{18F5B601-D090-4B86-AAED-E8B55A501236}"/>
                                            </p:graphicEl>
                                          </p:spTgt>
                                        </p:tgtEl>
                                        <p:attrNameLst>
                                          <p:attrName>style.visibility</p:attrName>
                                        </p:attrNameLst>
                                      </p:cBhvr>
                                      <p:to>
                                        <p:strVal val="visible"/>
                                      </p:to>
                                    </p:set>
                                    <p:animEffect transition="in" filter="fade">
                                      <p:cBhvr>
                                        <p:cTn id="15" dur="500"/>
                                        <p:tgtEl>
                                          <p:spTgt spid="6">
                                            <p:graphicEl>
                                              <a:dgm id="{18F5B601-D090-4B86-AAED-E8B55A501236}"/>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graphicEl>
                                              <a:dgm id="{9919927E-6E96-40C5-AFED-C9836C6269FF}"/>
                                            </p:graphicEl>
                                          </p:spTgt>
                                        </p:tgtEl>
                                        <p:attrNameLst>
                                          <p:attrName>style.visibility</p:attrName>
                                        </p:attrNameLst>
                                      </p:cBhvr>
                                      <p:to>
                                        <p:strVal val="visible"/>
                                      </p:to>
                                    </p:set>
                                    <p:animEffect transition="in" filter="fade">
                                      <p:cBhvr>
                                        <p:cTn id="20" dur="500"/>
                                        <p:tgtEl>
                                          <p:spTgt spid="6">
                                            <p:graphicEl>
                                              <a:dgm id="{9919927E-6E96-40C5-AFED-C9836C6269FF}"/>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
                                            <p:graphicEl>
                                              <a:dgm id="{2C96A568-5250-45D7-B11C-FD7800C03865}"/>
                                            </p:graphicEl>
                                          </p:spTgt>
                                        </p:tgtEl>
                                        <p:attrNameLst>
                                          <p:attrName>style.visibility</p:attrName>
                                        </p:attrNameLst>
                                      </p:cBhvr>
                                      <p:to>
                                        <p:strVal val="visible"/>
                                      </p:to>
                                    </p:set>
                                    <p:animEffect transition="in" filter="fade">
                                      <p:cBhvr>
                                        <p:cTn id="23" dur="500"/>
                                        <p:tgtEl>
                                          <p:spTgt spid="6">
                                            <p:graphicEl>
                                              <a:dgm id="{2C96A568-5250-45D7-B11C-FD7800C03865}"/>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6">
                                            <p:graphicEl>
                                              <a:dgm id="{537939BE-8D4F-4CC7-B64C-B62D09F21786}"/>
                                            </p:graphicEl>
                                          </p:spTgt>
                                        </p:tgtEl>
                                        <p:attrNameLst>
                                          <p:attrName>style.visibility</p:attrName>
                                        </p:attrNameLst>
                                      </p:cBhvr>
                                      <p:to>
                                        <p:strVal val="visible"/>
                                      </p:to>
                                    </p:set>
                                    <p:animEffect transition="in" filter="fade">
                                      <p:cBhvr>
                                        <p:cTn id="28" dur="500"/>
                                        <p:tgtEl>
                                          <p:spTgt spid="6">
                                            <p:graphicEl>
                                              <a:dgm id="{537939BE-8D4F-4CC7-B64C-B62D09F21786}"/>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6">
                                            <p:graphicEl>
                                              <a:dgm id="{7C80B20F-2FB0-46A4-AB30-673DAA831034}"/>
                                            </p:graphicEl>
                                          </p:spTgt>
                                        </p:tgtEl>
                                        <p:attrNameLst>
                                          <p:attrName>style.visibility</p:attrName>
                                        </p:attrNameLst>
                                      </p:cBhvr>
                                      <p:to>
                                        <p:strVal val="visible"/>
                                      </p:to>
                                    </p:set>
                                    <p:animEffect transition="in" filter="fade">
                                      <p:cBhvr>
                                        <p:cTn id="31" dur="500"/>
                                        <p:tgtEl>
                                          <p:spTgt spid="6">
                                            <p:graphicEl>
                                              <a:dgm id="{7C80B20F-2FB0-46A4-AB30-673DAA831034}"/>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graphicEl>
                                              <a:dgm id="{F5C87D30-7018-412A-B2BB-64E59800E2BE}"/>
                                            </p:graphicEl>
                                          </p:spTgt>
                                        </p:tgtEl>
                                        <p:attrNameLst>
                                          <p:attrName>style.visibility</p:attrName>
                                        </p:attrNameLst>
                                      </p:cBhvr>
                                      <p:to>
                                        <p:strVal val="visible"/>
                                      </p:to>
                                    </p:set>
                                    <p:animEffect transition="in" filter="fade">
                                      <p:cBhvr>
                                        <p:cTn id="36" dur="500"/>
                                        <p:tgtEl>
                                          <p:spTgt spid="6">
                                            <p:graphicEl>
                                              <a:dgm id="{F5C87D30-7018-412A-B2BB-64E59800E2BE}"/>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graphicEl>
                                              <a:dgm id="{1815ED4D-E928-407C-9CEF-2FE6E0FC638E}"/>
                                            </p:graphicEl>
                                          </p:spTgt>
                                        </p:tgtEl>
                                        <p:attrNameLst>
                                          <p:attrName>style.visibility</p:attrName>
                                        </p:attrNameLst>
                                      </p:cBhvr>
                                      <p:to>
                                        <p:strVal val="visible"/>
                                      </p:to>
                                    </p:set>
                                    <p:animEffect transition="in" filter="fade">
                                      <p:cBhvr>
                                        <p:cTn id="39" dur="500"/>
                                        <p:tgtEl>
                                          <p:spTgt spid="6">
                                            <p:graphicEl>
                                              <a:dgm id="{1815ED4D-E928-407C-9CEF-2FE6E0FC638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r="60"/>
          <a:stretch/>
        </p:blipFill>
        <p:spPr>
          <a:xfrm>
            <a:off x="10324" y="16938"/>
            <a:ext cx="12192000" cy="6853844"/>
          </a:xfrm>
          <a:prstGeom prst="rect">
            <a:avLst/>
          </a:prstGeom>
        </p:spPr>
      </p:pic>
      <p:sp>
        <p:nvSpPr>
          <p:cNvPr id="2" name="Title 1"/>
          <p:cNvSpPr>
            <a:spLocks noGrp="1"/>
          </p:cNvSpPr>
          <p:nvPr>
            <p:ph type="title"/>
          </p:nvPr>
        </p:nvSpPr>
        <p:spPr/>
        <p:txBody>
          <a:bodyPr>
            <a:normAutofit/>
            <a:scene3d>
              <a:camera prst="orthographicFront"/>
              <a:lightRig rig="threePt" dir="t"/>
            </a:scene3d>
            <a:sp3d extrusionH="57150">
              <a:bevelT w="69850" h="38100" prst="cross"/>
            </a:sp3d>
          </a:bodyPr>
          <a:lstStyle/>
          <a:p>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rPr>
              <a:t>The Greatest Threat to Human Life</a:t>
            </a:r>
          </a:p>
        </p:txBody>
      </p:sp>
      <p:sp>
        <p:nvSpPr>
          <p:cNvPr id="3" name="Content Placeholder 2"/>
          <p:cNvSpPr>
            <a:spLocks noGrp="1"/>
          </p:cNvSpPr>
          <p:nvPr>
            <p:ph idx="1"/>
          </p:nvPr>
        </p:nvSpPr>
        <p:spPr>
          <a:xfrm>
            <a:off x="4495800" y="1600201"/>
            <a:ext cx="7391400" cy="4876799"/>
          </a:xfrm>
        </p:spPr>
        <p:txBody>
          <a:bodyPr>
            <a:normAutofit fontScale="92500" lnSpcReduction="10000"/>
          </a:bodyPr>
          <a:lstStyle/>
          <a:p>
            <a:pPr marL="0" indent="0">
              <a:buNone/>
            </a:pPr>
            <a:r>
              <a:rPr lang="en-US" b="1" dirty="0">
                <a:ln w="6600">
                  <a:solidFill>
                    <a:schemeClr val="accent2"/>
                  </a:solidFill>
                  <a:prstDash val="solid"/>
                </a:ln>
                <a:solidFill>
                  <a:srgbClr val="FFFFFF"/>
                </a:solidFill>
                <a:effectLst>
                  <a:outerShdw dist="38100" dir="2700000" algn="tl" rotWithShape="0">
                    <a:schemeClr val="accent2"/>
                  </a:outerShdw>
                </a:effectLst>
              </a:rPr>
              <a:t>Revelation 20:1-3  Then I saw an angel coming down from heaven, holding the key of the abyss and a great chain in his hand.  And he laid hold of the dragon, the serpent of old, who is the devil and Satan, and bound him for a thousand years;  and he threw him into the abyss, and shut </a:t>
            </a:r>
            <a:r>
              <a:rPr lang="en-US" b="1" i="1" dirty="0">
                <a:ln w="6600">
                  <a:solidFill>
                    <a:schemeClr val="accent2"/>
                  </a:solidFill>
                  <a:prstDash val="solid"/>
                </a:ln>
                <a:solidFill>
                  <a:srgbClr val="FFFFFF"/>
                </a:solidFill>
                <a:effectLst>
                  <a:outerShdw dist="38100" dir="2700000" algn="tl" rotWithShape="0">
                    <a:schemeClr val="accent2"/>
                  </a:outerShdw>
                </a:effectLst>
              </a:rPr>
              <a:t>it</a:t>
            </a:r>
            <a:r>
              <a:rPr lang="en-US" b="1" dirty="0">
                <a:ln w="6600">
                  <a:solidFill>
                    <a:schemeClr val="accent2"/>
                  </a:solidFill>
                  <a:prstDash val="solid"/>
                </a:ln>
                <a:solidFill>
                  <a:srgbClr val="FFFFFF"/>
                </a:solidFill>
                <a:effectLst>
                  <a:outerShdw dist="38100" dir="2700000" algn="tl" rotWithShape="0">
                    <a:schemeClr val="accent2"/>
                  </a:outerShdw>
                </a:effectLst>
              </a:rPr>
              <a:t> and sealed </a:t>
            </a:r>
            <a:r>
              <a:rPr lang="en-US" b="1" i="1" dirty="0">
                <a:ln w="6600">
                  <a:solidFill>
                    <a:schemeClr val="accent2"/>
                  </a:solidFill>
                  <a:prstDash val="solid"/>
                </a:ln>
                <a:solidFill>
                  <a:srgbClr val="FFFFFF"/>
                </a:solidFill>
                <a:effectLst>
                  <a:outerShdw dist="38100" dir="2700000" algn="tl" rotWithShape="0">
                    <a:schemeClr val="accent2"/>
                  </a:outerShdw>
                </a:effectLst>
              </a:rPr>
              <a:t>it</a:t>
            </a:r>
            <a:r>
              <a:rPr lang="en-US" b="1" dirty="0">
                <a:ln w="6600">
                  <a:solidFill>
                    <a:schemeClr val="accent2"/>
                  </a:solidFill>
                  <a:prstDash val="solid"/>
                </a:ln>
                <a:solidFill>
                  <a:srgbClr val="FFFFFF"/>
                </a:solidFill>
                <a:effectLst>
                  <a:outerShdw dist="38100" dir="2700000" algn="tl" rotWithShape="0">
                    <a:schemeClr val="accent2"/>
                  </a:outerShdw>
                </a:effectLst>
              </a:rPr>
              <a:t> over him, so that he would not deceive the nations any longer, until the thousand years were completed; after these things he must be released for a short time. </a:t>
            </a:r>
          </a:p>
        </p:txBody>
      </p:sp>
    </p:spTree>
    <p:extLst>
      <p:ext uri="{BB962C8B-B14F-4D97-AF65-F5344CB8AC3E}">
        <p14:creationId xmlns:p14="http://schemas.microsoft.com/office/powerpoint/2010/main" val="387517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r="60"/>
          <a:stretch/>
        </p:blipFill>
        <p:spPr>
          <a:xfrm>
            <a:off x="10324" y="16938"/>
            <a:ext cx="12192000" cy="6853844"/>
          </a:xfrm>
          <a:prstGeom prst="rect">
            <a:avLst/>
          </a:prstGeom>
        </p:spPr>
      </p:pic>
      <p:sp>
        <p:nvSpPr>
          <p:cNvPr id="2" name="Title 1"/>
          <p:cNvSpPr>
            <a:spLocks noGrp="1"/>
          </p:cNvSpPr>
          <p:nvPr>
            <p:ph type="title"/>
          </p:nvPr>
        </p:nvSpPr>
        <p:spPr/>
        <p:txBody>
          <a:bodyPr>
            <a:normAutofit/>
            <a:scene3d>
              <a:camera prst="orthographicFront"/>
              <a:lightRig rig="threePt" dir="t"/>
            </a:scene3d>
            <a:sp3d extrusionH="57150">
              <a:bevelT w="69850" h="38100" prst="cross"/>
            </a:sp3d>
          </a:bodyPr>
          <a:lstStyle/>
          <a:p>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rPr>
              <a:t>The Greatest Threat to Human Life</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287060554"/>
              </p:ext>
            </p:extLst>
          </p:nvPr>
        </p:nvGraphicFramePr>
        <p:xfrm>
          <a:off x="4495800" y="1219200"/>
          <a:ext cx="7391400" cy="52578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617933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graphicEl>
                                              <a:dgm id="{9B75FAE2-9E24-4FB5-8975-5C7499E4B655}"/>
                                            </p:graphicEl>
                                          </p:spTgt>
                                        </p:tgtEl>
                                        <p:attrNameLst>
                                          <p:attrName>style.visibility</p:attrName>
                                        </p:attrNameLst>
                                      </p:cBhvr>
                                      <p:to>
                                        <p:strVal val="visible"/>
                                      </p:to>
                                    </p:set>
                                    <p:animEffect transition="in" filter="fade">
                                      <p:cBhvr>
                                        <p:cTn id="7" dur="500"/>
                                        <p:tgtEl>
                                          <p:spTgt spid="5">
                                            <p:graphicEl>
                                              <a:dgm id="{9B75FAE2-9E24-4FB5-8975-5C7499E4B655}"/>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06D17374-918B-474F-B9FC-860BE0D70AE2}"/>
                                            </p:graphicEl>
                                          </p:spTgt>
                                        </p:tgtEl>
                                        <p:attrNameLst>
                                          <p:attrName>style.visibility</p:attrName>
                                        </p:attrNameLst>
                                      </p:cBhvr>
                                      <p:to>
                                        <p:strVal val="visible"/>
                                      </p:to>
                                    </p:set>
                                    <p:animEffect transition="in" filter="fade">
                                      <p:cBhvr>
                                        <p:cTn id="12" dur="500"/>
                                        <p:tgtEl>
                                          <p:spTgt spid="5">
                                            <p:graphicEl>
                                              <a:dgm id="{06D17374-918B-474F-B9FC-860BE0D70AE2}"/>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graphicEl>
                                              <a:dgm id="{F8C37445-1FA9-4B70-8D29-E13A6FDBCB8D}"/>
                                            </p:graphicEl>
                                          </p:spTgt>
                                        </p:tgtEl>
                                        <p:attrNameLst>
                                          <p:attrName>style.visibility</p:attrName>
                                        </p:attrNameLst>
                                      </p:cBhvr>
                                      <p:to>
                                        <p:strVal val="visible"/>
                                      </p:to>
                                    </p:set>
                                    <p:animEffect transition="in" filter="fade">
                                      <p:cBhvr>
                                        <p:cTn id="17" dur="500"/>
                                        <p:tgtEl>
                                          <p:spTgt spid="5">
                                            <p:graphicEl>
                                              <a:dgm id="{F8C37445-1FA9-4B70-8D29-E13A6FDBCB8D}"/>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graphicEl>
                                              <a:dgm id="{3F05D39B-B6A7-404C-B16A-61A28D64E0AE}"/>
                                            </p:graphicEl>
                                          </p:spTgt>
                                        </p:tgtEl>
                                        <p:attrNameLst>
                                          <p:attrName>style.visibility</p:attrName>
                                        </p:attrNameLst>
                                      </p:cBhvr>
                                      <p:to>
                                        <p:strVal val="visible"/>
                                      </p:to>
                                    </p:set>
                                    <p:animEffect transition="in" filter="fade">
                                      <p:cBhvr>
                                        <p:cTn id="22" dur="500"/>
                                        <p:tgtEl>
                                          <p:spTgt spid="5">
                                            <p:graphicEl>
                                              <a:dgm id="{3F05D39B-B6A7-404C-B16A-61A28D64E0AE}"/>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graphicEl>
                                              <a:dgm id="{E9DE3AF8-041D-4D4E-AD58-EF39F97CB288}"/>
                                            </p:graphicEl>
                                          </p:spTgt>
                                        </p:tgtEl>
                                        <p:attrNameLst>
                                          <p:attrName>style.visibility</p:attrName>
                                        </p:attrNameLst>
                                      </p:cBhvr>
                                      <p:to>
                                        <p:strVal val="visible"/>
                                      </p:to>
                                    </p:set>
                                    <p:animEffect transition="in" filter="fade">
                                      <p:cBhvr>
                                        <p:cTn id="27" dur="500"/>
                                        <p:tgtEl>
                                          <p:spTgt spid="5">
                                            <p:graphicEl>
                                              <a:dgm id="{E9DE3AF8-041D-4D4E-AD58-EF39F97CB288}"/>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graphicEl>
                                              <a:dgm id="{B39D641A-2029-472F-A712-05E61316FD8B}"/>
                                            </p:graphicEl>
                                          </p:spTgt>
                                        </p:tgtEl>
                                        <p:attrNameLst>
                                          <p:attrName>style.visibility</p:attrName>
                                        </p:attrNameLst>
                                      </p:cBhvr>
                                      <p:to>
                                        <p:strVal val="visible"/>
                                      </p:to>
                                    </p:set>
                                    <p:animEffect transition="in" filter="fade">
                                      <p:cBhvr>
                                        <p:cTn id="32" dur="500"/>
                                        <p:tgtEl>
                                          <p:spTgt spid="5">
                                            <p:graphicEl>
                                              <a:dgm id="{B39D641A-2029-472F-A712-05E61316FD8B}"/>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r="60"/>
          <a:stretch/>
        </p:blipFill>
        <p:spPr>
          <a:xfrm>
            <a:off x="10324" y="16938"/>
            <a:ext cx="12192000" cy="6853844"/>
          </a:xfrm>
          <a:prstGeom prst="rect">
            <a:avLst/>
          </a:prstGeom>
        </p:spPr>
      </p:pic>
      <p:sp>
        <p:nvSpPr>
          <p:cNvPr id="2" name="Title 1"/>
          <p:cNvSpPr>
            <a:spLocks noGrp="1"/>
          </p:cNvSpPr>
          <p:nvPr>
            <p:ph type="title"/>
          </p:nvPr>
        </p:nvSpPr>
        <p:spPr/>
        <p:txBody>
          <a:bodyPr>
            <a:normAutofit/>
            <a:scene3d>
              <a:camera prst="orthographicFront"/>
              <a:lightRig rig="threePt" dir="t"/>
            </a:scene3d>
            <a:sp3d extrusionH="57150">
              <a:bevelT w="69850" h="38100" prst="cross"/>
            </a:sp3d>
          </a:bodyPr>
          <a:lstStyle/>
          <a:p>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rPr>
              <a:t>The Greatest Threat to Human Life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1795862"/>
              </p:ext>
            </p:extLst>
          </p:nvPr>
        </p:nvGraphicFramePr>
        <p:xfrm>
          <a:off x="4191000" y="1295400"/>
          <a:ext cx="7620000" cy="5181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447504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r="60"/>
          <a:stretch/>
        </p:blipFill>
        <p:spPr>
          <a:xfrm>
            <a:off x="10324" y="16938"/>
            <a:ext cx="12192000" cy="6853844"/>
          </a:xfrm>
          <a:prstGeom prst="rect">
            <a:avLst/>
          </a:prstGeom>
        </p:spPr>
      </p:pic>
      <p:sp>
        <p:nvSpPr>
          <p:cNvPr id="2" name="Title 1"/>
          <p:cNvSpPr>
            <a:spLocks noGrp="1"/>
          </p:cNvSpPr>
          <p:nvPr>
            <p:ph type="title"/>
          </p:nvPr>
        </p:nvSpPr>
        <p:spPr/>
        <p:txBody>
          <a:bodyPr>
            <a:normAutofit/>
            <a:scene3d>
              <a:camera prst="orthographicFront"/>
              <a:lightRig rig="threePt" dir="t"/>
            </a:scene3d>
            <a:sp3d extrusionH="57150">
              <a:bevelT w="69850" h="38100" prst="cross"/>
            </a:sp3d>
          </a:bodyPr>
          <a:lstStyle/>
          <a:p>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rPr>
              <a:t>The Greatest Threat to Human Life</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794771113"/>
              </p:ext>
            </p:extLst>
          </p:nvPr>
        </p:nvGraphicFramePr>
        <p:xfrm>
          <a:off x="4114800" y="1295400"/>
          <a:ext cx="7467600" cy="48307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251475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b="19496"/>
          <a:stretch/>
        </p:blipFill>
        <p:spPr>
          <a:xfrm>
            <a:off x="0" y="30163"/>
            <a:ext cx="12192000" cy="6827837"/>
          </a:xfrm>
          <a:prstGeom prst="rect">
            <a:avLst/>
          </a:prstGeom>
        </p:spPr>
      </p:pic>
      <p:sp>
        <p:nvSpPr>
          <p:cNvPr id="2" name="Title 1"/>
          <p:cNvSpPr>
            <a:spLocks noGrp="1"/>
          </p:cNvSpPr>
          <p:nvPr>
            <p:ph type="title"/>
          </p:nvPr>
        </p:nvSpPr>
        <p:spPr/>
        <p:txBody>
          <a:bodyPr>
            <a:noAutofit/>
          </a:bodyPr>
          <a:lstStyle/>
          <a:p>
            <a:r>
              <a:rPr lang="en-US" sz="7200" b="1" spc="0" dirty="0">
                <a:ln w="22225">
                  <a:solidFill>
                    <a:schemeClr val="accent2"/>
                  </a:solidFill>
                  <a:prstDash val="solid"/>
                </a:ln>
                <a:solidFill>
                  <a:schemeClr val="accent2">
                    <a:lumMod val="40000"/>
                    <a:lumOff val="60000"/>
                  </a:schemeClr>
                </a:solidFill>
                <a:effectLst/>
              </a:rPr>
              <a:t>The End of an Era</a:t>
            </a:r>
          </a:p>
        </p:txBody>
      </p:sp>
      <p:sp>
        <p:nvSpPr>
          <p:cNvPr id="3" name="Content Placeholder 2"/>
          <p:cNvSpPr>
            <a:spLocks noGrp="1"/>
          </p:cNvSpPr>
          <p:nvPr>
            <p:ph idx="1"/>
          </p:nvPr>
        </p:nvSpPr>
        <p:spPr/>
        <p:txBody>
          <a:bodyPr/>
          <a:lstStyle/>
          <a:p>
            <a:pPr marL="0" indent="0">
              <a:buNone/>
            </a:pPr>
            <a:r>
              <a:rPr lang="en-US" b="1" dirty="0">
                <a:ln w="6600">
                  <a:solidFill>
                    <a:schemeClr val="accent2"/>
                  </a:solidFill>
                  <a:prstDash val="solid"/>
                </a:ln>
                <a:solidFill>
                  <a:srgbClr val="FFFFFF"/>
                </a:solidFill>
                <a:effectLst>
                  <a:outerShdw dist="38100" dir="2700000" algn="tl" rotWithShape="0">
                    <a:schemeClr val="accent2"/>
                  </a:outerShdw>
                </a:effectLst>
              </a:rPr>
              <a:t>he laid hold of the dragon, the serpent of old, who is the devil and Satan, and bound him for a thousand years;  and he threw him into the abyss</a:t>
            </a:r>
            <a:endParaRPr lang="en-US" dirty="0"/>
          </a:p>
        </p:txBody>
      </p:sp>
    </p:spTree>
    <p:extLst>
      <p:ext uri="{BB962C8B-B14F-4D97-AF65-F5344CB8AC3E}">
        <p14:creationId xmlns:p14="http://schemas.microsoft.com/office/powerpoint/2010/main" val="33133003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4"/>
          <a:srcRect t="7543" b="7606"/>
          <a:stretch/>
        </p:blipFill>
        <p:spPr>
          <a:xfrm>
            <a:off x="19878" y="1"/>
            <a:ext cx="12192000" cy="6858000"/>
          </a:xfrm>
          <a:prstGeom prst="rect">
            <a:avLst/>
          </a:prstGeom>
        </p:spPr>
      </p:pic>
      <p:sp>
        <p:nvSpPr>
          <p:cNvPr id="2" name="Title 1"/>
          <p:cNvSpPr>
            <a:spLocks noGrp="1"/>
          </p:cNvSpPr>
          <p:nvPr>
            <p:ph type="title"/>
          </p:nvPr>
        </p:nvSpPr>
        <p:spPr>
          <a:xfrm>
            <a:off x="609600" y="76200"/>
            <a:ext cx="10972800" cy="1143000"/>
          </a:xfrm>
        </p:spPr>
        <p:txBody>
          <a:bodyPr>
            <a:noAutofit/>
          </a:bodyPr>
          <a:lstStyle/>
          <a:p>
            <a:r>
              <a:rPr lang="en-US" sz="8000" spc="0" dirty="0"/>
              <a:t>A Judgement of Truth</a:t>
            </a:r>
          </a:p>
        </p:txBody>
      </p:sp>
      <p:sp>
        <p:nvSpPr>
          <p:cNvPr id="6" name="Rectangle 5"/>
          <p:cNvSpPr/>
          <p:nvPr/>
        </p:nvSpPr>
        <p:spPr>
          <a:xfrm>
            <a:off x="2438400" y="5638800"/>
            <a:ext cx="7648161" cy="954107"/>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algn="ctr"/>
            <a:r>
              <a:rPr lang="en-US" sz="2800" dirty="0"/>
              <a:t>Revelation 20:4-6 Then I saw thrones, and they sat on them, and judgment was given to them. </a:t>
            </a:r>
          </a:p>
        </p:txBody>
      </p:sp>
    </p:spTree>
    <p:extLst>
      <p:ext uri="{BB962C8B-B14F-4D97-AF65-F5344CB8AC3E}">
        <p14:creationId xmlns:p14="http://schemas.microsoft.com/office/powerpoint/2010/main" val="645197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themeOverride>
</file>

<file path=ppt/theme/themeOverride2.xml><?xml version="1.0" encoding="utf-8"?>
<a:themeOverride xmlns:a="http://schemas.openxmlformats.org/drawingml/2006/main">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themeOverride>
</file>

<file path=ppt/theme/themeOverride3.xml><?xml version="1.0" encoding="utf-8"?>
<a:themeOverride xmlns:a="http://schemas.openxmlformats.org/drawingml/2006/main">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themeOverride>
</file>

<file path=ppt/theme/themeOverride4.xml><?xml version="1.0" encoding="utf-8"?>
<a:themeOverride xmlns:a="http://schemas.openxmlformats.org/drawingml/2006/main">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75B67B29-4F13-42C7-AD30-238E3CAEF2D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Purple curves design template</Template>
  <TotalTime>318</TotalTime>
  <Words>1223</Words>
  <Application>Microsoft Office PowerPoint</Application>
  <PresentationFormat>Widescreen</PresentationFormat>
  <Paragraphs>144</Paragraphs>
  <Slides>15</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Wingdings</vt:lpstr>
      <vt:lpstr>Office Theme</vt:lpstr>
      <vt:lpstr>The Reign of Truth</vt:lpstr>
      <vt:lpstr>The Greatest Threat to Human Life</vt:lpstr>
      <vt:lpstr>The Greatest Threat to Human Life</vt:lpstr>
      <vt:lpstr>The Greatest Threat to Human Life</vt:lpstr>
      <vt:lpstr>The Greatest Threat to Human Life</vt:lpstr>
      <vt:lpstr>The Greatest Threat to Human Life</vt:lpstr>
      <vt:lpstr>The Greatest Threat to Human Life</vt:lpstr>
      <vt:lpstr>The End of an Era</vt:lpstr>
      <vt:lpstr>A Judgement of Truth</vt:lpstr>
      <vt:lpstr>A Judgement of Truth</vt:lpstr>
      <vt:lpstr>The Millennial Kingdom</vt:lpstr>
      <vt:lpstr>The End of “The Lie”</vt:lpstr>
      <vt:lpstr>The Beginnings of Eternal Life</vt:lpstr>
      <vt:lpstr>The Beginnings of Eternal Life</vt:lpstr>
      <vt:lpstr>Build a Future!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Reign of Truth</dc:title>
  <dc:creator>Keith McCallum</dc:creator>
  <cp:keywords/>
  <cp:lastModifiedBy>Keith McCallum</cp:lastModifiedBy>
  <cp:revision>35</cp:revision>
  <dcterms:created xsi:type="dcterms:W3CDTF">2016-12-03T17:15:20Z</dcterms:created>
  <dcterms:modified xsi:type="dcterms:W3CDTF">2016-12-03T22:33:21Z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TC102867699990</vt:lpwstr>
  </property>
</Properties>
</file>

<file path=docProps/thumbnail.jpeg>
</file>